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13" r:id="rId4"/>
  </p:sldMasterIdLst>
  <p:notesMasterIdLst>
    <p:notesMasterId r:id="rId19"/>
  </p:notesMasterIdLst>
  <p:handoutMasterIdLst>
    <p:handoutMasterId r:id="rId20"/>
  </p:handoutMasterIdLst>
  <p:sldIdLst>
    <p:sldId id="515" r:id="rId5"/>
    <p:sldId id="520" r:id="rId6"/>
    <p:sldId id="521" r:id="rId7"/>
    <p:sldId id="522" r:id="rId8"/>
    <p:sldId id="525" r:id="rId9"/>
    <p:sldId id="524" r:id="rId10"/>
    <p:sldId id="523" r:id="rId11"/>
    <p:sldId id="526" r:id="rId12"/>
    <p:sldId id="527" r:id="rId13"/>
    <p:sldId id="528" r:id="rId14"/>
    <p:sldId id="529" r:id="rId15"/>
    <p:sldId id="628" r:id="rId16"/>
    <p:sldId id="514" r:id="rId17"/>
    <p:sldId id="441" r:id="rId18"/>
  </p:sldIdLst>
  <p:sldSz cx="9144000" cy="5143500" type="screen16x9"/>
  <p:notesSz cx="6858000" cy="9144000"/>
  <p:embeddedFontLst>
    <p:embeddedFont>
      <p:font typeface="Industry Black" panose="020B0604020202020204" charset="0"/>
      <p:bold r:id="rId21"/>
      <p:boldItalic r:id="rId22"/>
    </p:embeddedFont>
    <p:embeddedFont>
      <p:font typeface="Industry Medium" panose="020B0604020202020204" charset="0"/>
      <p:regular r:id="rId23"/>
      <p:italic r:id="rId24"/>
    </p:embeddedFont>
    <p:embeddedFont>
      <p:font typeface="Industry Ultra" panose="020B0604020202020204" charset="0"/>
      <p:bold r:id="rId25"/>
      <p:boldItalic r:id="rId26"/>
    </p:embeddedFont>
  </p:embeddedFontLst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D5EF"/>
    <a:srgbClr val="00ABE4"/>
    <a:srgbClr val="323232"/>
    <a:srgbClr val="6E6E6D"/>
    <a:srgbClr val="898989"/>
    <a:srgbClr val="6E6E6E"/>
    <a:srgbClr val="A12312"/>
    <a:srgbClr val="DFDF03"/>
    <a:srgbClr val="598A1F"/>
    <a:srgbClr val="FBF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6DC258-5323-4AA7-AD8C-5627537ABC3B}" v="8" dt="2026-09-17T12:17:50.1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9" autoAdjust="0"/>
    <p:restoredTop sz="89746" autoAdjust="0"/>
  </p:normalViewPr>
  <p:slideViewPr>
    <p:cSldViewPr snapToObjects="1">
      <p:cViewPr varScale="1">
        <p:scale>
          <a:sx n="126" d="100"/>
          <a:sy n="126" d="100"/>
        </p:scale>
        <p:origin x="786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78" d="100"/>
          <a:sy n="78" d="100"/>
        </p:scale>
        <p:origin x="332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57F25-6002-DE44-B4D0-16485D5E9EA6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4D49D-C469-6543-A654-7655BD1CC4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6725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62059-7C1B-C14F-B4E3-6C5B927144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63112-9CCD-6A46-9167-A238CBD476D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82461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CAEF6-BCF3-DAD5-698B-6FB372982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4955563-9A0D-9F13-B06E-1232A3355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AAE65F4-972D-6AF3-0A8A-C37E76CBF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1AE210-9E3C-276F-5A37-A79011E1A7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263112-9CCD-6A46-9167-A238CBD476D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050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D09E3-93BF-35E8-D3FC-9A5B6523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3A87788-A9AB-CD69-E93A-B6ADE5E243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71E28B9-7793-CF1C-B6A0-7A2CDED158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D762AEC-CF97-880E-000F-DFD6FA864A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263112-9CCD-6A46-9167-A238CBD476D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694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Abschluss letzte Folie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263112-9CCD-6A46-9167-A238CBD476D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1983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FD507F6-7AC0-7D05-8C9A-52C14D7CC11A}"/>
              </a:ext>
            </a:extLst>
          </p:cNvPr>
          <p:cNvSpPr txBox="1"/>
          <p:nvPr userDrawn="1"/>
        </p:nvSpPr>
        <p:spPr>
          <a:xfrm>
            <a:off x="3675719" y="882377"/>
            <a:ext cx="1792559" cy="28649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900" cap="all" spc="250" baseline="0" dirty="0">
                <a:solidFill>
                  <a:schemeClr val="accent1"/>
                </a:solidFill>
                <a:latin typeface="Industry Black" panose="00000900000000000000" pitchFamily="50" charset="0"/>
              </a:rPr>
              <a:t>www.bfv.de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EC3AFA09-DEC5-A0FB-455F-C4A07D4BB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63414"/>
            <a:ext cx="7886700" cy="816672"/>
          </a:xfrm>
          <a:prstGeom prst="rect">
            <a:avLst/>
          </a:prstGeom>
          <a:ln w="12700">
            <a:noFill/>
            <a:miter lim="800000"/>
          </a:ln>
        </p:spPr>
        <p:txBody>
          <a:bodyPr anchor="ctr"/>
          <a:lstStyle>
            <a:lvl1pPr algn="ctr">
              <a:defRPr sz="52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FFFE7221-4FE8-9DC0-DB72-4D4A88723C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61001" y="386763"/>
            <a:ext cx="1421998" cy="288000"/>
          </a:xfrm>
          <a:prstGeom prst="rect">
            <a:avLst/>
          </a:prstGeom>
        </p:spPr>
      </p:pic>
      <p:sp>
        <p:nvSpPr>
          <p:cNvPr id="29" name="Textplatzhalter 27">
            <a:extLst>
              <a:ext uri="{FF2B5EF4-FFF2-40B4-BE49-F238E27FC236}">
                <a16:creationId xmlns:a16="http://schemas.microsoft.com/office/drawing/2014/main" id="{E734ED86-4EDC-978F-119B-DAE9BA1C1A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1" y="2938506"/>
            <a:ext cx="7886700" cy="31432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600" cap="all" spc="2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Unterüberschrift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7DAE3EF-2BDF-6717-0FA1-C8581232EAD8}"/>
              </a:ext>
            </a:extLst>
          </p:cNvPr>
          <p:cNvGrpSpPr/>
          <p:nvPr userDrawn="1"/>
        </p:nvGrpSpPr>
        <p:grpSpPr>
          <a:xfrm>
            <a:off x="3675721" y="-14126"/>
            <a:ext cx="1792559" cy="896505"/>
            <a:chOff x="7452582" y="-58694"/>
            <a:chExt cx="1464809" cy="732589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DE47D390-10EC-E422-AF96-57FC967FE29E}"/>
                </a:ext>
              </a:extLst>
            </p:cNvPr>
            <p:cNvSpPr/>
            <p:nvPr userDrawn="1"/>
          </p:nvSpPr>
          <p:spPr>
            <a:xfrm>
              <a:off x="7452582" y="-58694"/>
              <a:ext cx="1464809" cy="7325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C4CE63EC-91D5-B3A3-6CEF-0F1A3768BC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7585974" y="305331"/>
              <a:ext cx="1199251" cy="238651"/>
            </a:xfrm>
            <a:prstGeom prst="rect">
              <a:avLst/>
            </a:prstGeom>
          </p:spPr>
        </p:pic>
      </p:grp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563EE3CB-473A-8631-42D2-C3AFED1DAB59}"/>
              </a:ext>
            </a:extLst>
          </p:cNvPr>
          <p:cNvCxnSpPr>
            <a:cxnSpLocks/>
          </p:cNvCxnSpPr>
          <p:nvPr userDrawn="1"/>
        </p:nvCxnSpPr>
        <p:spPr>
          <a:xfrm>
            <a:off x="3675720" y="1180277"/>
            <a:ext cx="17925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08E0D838-DC38-BAC9-3DA5-BC708D78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75721" y="882378"/>
            <a:ext cx="1792557" cy="28649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anchor="ctr" anchorCtr="0"/>
          <a:lstStyle>
            <a:lvl1pPr algn="ctr">
              <a:lnSpc>
                <a:spcPct val="90000"/>
              </a:lnSpc>
              <a:defRPr sz="900" spc="25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/>
              <a:t>WWW.BFV.DE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966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 V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8071D0E-0657-AEFC-013B-F3B4304E056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2170" r="18358" b="18865"/>
          <a:stretch/>
        </p:blipFill>
        <p:spPr>
          <a:xfrm>
            <a:off x="4932362" y="0"/>
            <a:ext cx="4211637" cy="5143500"/>
          </a:xfrm>
          <a:prstGeom prst="rect">
            <a:avLst/>
          </a:prstGeom>
        </p:spPr>
      </p:pic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6CFD324-6752-CF43-0025-8BE7ED959A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8775" y="449639"/>
            <a:ext cx="3853225" cy="15142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80000"/>
              </a:lnSpc>
              <a:buNone/>
              <a:defRPr sz="4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Mehrzeiliger Titel der Präsentation</a:t>
            </a:r>
          </a:p>
        </p:txBody>
      </p:sp>
      <p:sp>
        <p:nvSpPr>
          <p:cNvPr id="3" name="Textplatzhalter 27">
            <a:extLst>
              <a:ext uri="{FF2B5EF4-FFF2-40B4-BE49-F238E27FC236}">
                <a16:creationId xmlns:a16="http://schemas.microsoft.com/office/drawing/2014/main" id="{A27BA6D1-0E29-DD1B-2A74-E35680F4E3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2093694"/>
            <a:ext cx="3852864" cy="1285871"/>
          </a:xfrm>
          <a:prstGeom prst="rect">
            <a:avLst/>
          </a:prstGeom>
          <a:noFill/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buNone/>
              <a:defRPr sz="1200" cap="all" spc="2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der Präsentation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343484-016B-B0C8-B2F6-7031235B75A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58774" y="4695824"/>
            <a:ext cx="3852863" cy="447675"/>
          </a:xfrm>
          <a:prstGeom prst="rect">
            <a:avLst/>
          </a:prstGeom>
          <a:noFill/>
          <a:ln w="19050">
            <a:noFill/>
          </a:ln>
        </p:spPr>
        <p:txBody>
          <a:bodyPr lIns="0" tIns="0" rIns="0" bIns="0" anchor="t" anchorCtr="0"/>
          <a:lstStyle>
            <a:lvl1pPr algn="l">
              <a:lnSpc>
                <a:spcPct val="90000"/>
              </a:lnSpc>
              <a:defRPr sz="800" spc="250" baseline="0">
                <a:solidFill>
                  <a:schemeClr val="bg1"/>
                </a:solidFill>
                <a:latin typeface="Industry Black" panose="00000900000000000000" pitchFamily="50" charset="0"/>
              </a:defRPr>
            </a:lvl1pPr>
          </a:lstStyle>
          <a:p>
            <a:r>
              <a:rPr lang="de-DE"/>
              <a:t>WWW.BFV.DE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7606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eit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6CFD324-6752-CF43-0025-8BE7ED959A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8775" y="1619627"/>
            <a:ext cx="3853225" cy="15142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80000"/>
              </a:lnSpc>
              <a:buNone/>
              <a:defRPr sz="41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Mehrzeiliger Titel der Präsentation</a:t>
            </a:r>
          </a:p>
        </p:txBody>
      </p:sp>
      <p:sp>
        <p:nvSpPr>
          <p:cNvPr id="3" name="Textplatzhalter 27">
            <a:extLst>
              <a:ext uri="{FF2B5EF4-FFF2-40B4-BE49-F238E27FC236}">
                <a16:creationId xmlns:a16="http://schemas.microsoft.com/office/drawing/2014/main" id="{A27BA6D1-0E29-DD1B-2A74-E35680F4E3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3263682"/>
            <a:ext cx="3852864" cy="460593"/>
          </a:xfrm>
          <a:prstGeom prst="rect">
            <a:avLst/>
          </a:prstGeom>
          <a:noFill/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buNone/>
              <a:defRPr sz="1200" cap="all" spc="2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der Präsentation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8D77EEC8-2CFA-1831-A1BD-7144BC221157}"/>
              </a:ext>
            </a:extLst>
          </p:cNvPr>
          <p:cNvSpPr txBox="1"/>
          <p:nvPr userDrawn="1"/>
        </p:nvSpPr>
        <p:spPr>
          <a:xfrm>
            <a:off x="358775" y="652074"/>
            <a:ext cx="1303820" cy="2361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800" cap="all" spc="250" baseline="0" dirty="0">
                <a:solidFill>
                  <a:schemeClr val="accent1"/>
                </a:solidFill>
                <a:latin typeface="Industry Black" panose="00000900000000000000" pitchFamily="50" charset="0"/>
              </a:rPr>
              <a:t>www.bfv.de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6E8D7326-143C-6065-573B-8600321C023D}"/>
              </a:ext>
            </a:extLst>
          </p:cNvPr>
          <p:cNvGrpSpPr/>
          <p:nvPr userDrawn="1"/>
        </p:nvGrpSpPr>
        <p:grpSpPr>
          <a:xfrm>
            <a:off x="358775" y="0"/>
            <a:ext cx="1303820" cy="652074"/>
            <a:chOff x="7452582" y="-58694"/>
            <a:chExt cx="1464809" cy="732589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8638E000-8CE6-64C5-B9C4-B8AC61C0AACF}"/>
                </a:ext>
              </a:extLst>
            </p:cNvPr>
            <p:cNvSpPr/>
            <p:nvPr userDrawn="1"/>
          </p:nvSpPr>
          <p:spPr>
            <a:xfrm>
              <a:off x="7452582" y="-58694"/>
              <a:ext cx="1464809" cy="732589"/>
            </a:xfrm>
            <a:prstGeom prst="rect">
              <a:avLst/>
            </a:prstGeom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53F39890-67E3-20EA-C135-034A8CE171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7585974" y="305331"/>
              <a:ext cx="1199251" cy="238651"/>
            </a:xfrm>
            <a:prstGeom prst="rect">
              <a:avLst/>
            </a:prstGeom>
          </p:spPr>
        </p:pic>
      </p:grp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95C9626C-7DA5-5EC8-155A-B7A7F6ACC514}"/>
              </a:ext>
            </a:extLst>
          </p:cNvPr>
          <p:cNvCxnSpPr>
            <a:cxnSpLocks/>
          </p:cNvCxnSpPr>
          <p:nvPr userDrawn="1"/>
        </p:nvCxnSpPr>
        <p:spPr>
          <a:xfrm>
            <a:off x="358775" y="896146"/>
            <a:ext cx="13038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4E1720DE-FE0E-45B4-96F5-669CC1CCA9B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58775" y="652074"/>
            <a:ext cx="1301670" cy="23613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anchor="ctr" anchorCtr="0"/>
          <a:lstStyle>
            <a:lvl1pPr algn="ctr">
              <a:lnSpc>
                <a:spcPct val="90000"/>
              </a:lnSpc>
              <a:defRPr sz="800" spc="250" baseline="0">
                <a:solidFill>
                  <a:schemeClr val="accent1"/>
                </a:solidFill>
                <a:latin typeface="Industry Black" panose="00000900000000000000" pitchFamily="50" charset="0"/>
              </a:defRPr>
            </a:lvl1pPr>
          </a:lstStyle>
          <a:p>
            <a:r>
              <a:rPr lang="de-DE"/>
              <a:t>WWW.BFV.DE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362D373-36E4-E2C2-C198-43050B42B2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331271" y="230657"/>
            <a:ext cx="5027400" cy="468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568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 V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6CFD324-6752-CF43-0025-8BE7ED959A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8775" y="1619627"/>
            <a:ext cx="3853225" cy="15142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80000"/>
              </a:lnSpc>
              <a:buNone/>
              <a:defRPr sz="41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Mehrzeiliger Titel der Präsentation</a:t>
            </a:r>
          </a:p>
        </p:txBody>
      </p:sp>
      <p:sp>
        <p:nvSpPr>
          <p:cNvPr id="3" name="Textplatzhalter 27">
            <a:extLst>
              <a:ext uri="{FF2B5EF4-FFF2-40B4-BE49-F238E27FC236}">
                <a16:creationId xmlns:a16="http://schemas.microsoft.com/office/drawing/2014/main" id="{A27BA6D1-0E29-DD1B-2A74-E35680F4E3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3263682"/>
            <a:ext cx="3852864" cy="460593"/>
          </a:xfrm>
          <a:prstGeom prst="rect">
            <a:avLst/>
          </a:prstGeom>
          <a:noFill/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buNone/>
              <a:defRPr sz="1200" cap="all" spc="25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der Präsentation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8D77EEC8-2CFA-1831-A1BD-7144BC221157}"/>
              </a:ext>
            </a:extLst>
          </p:cNvPr>
          <p:cNvSpPr txBox="1"/>
          <p:nvPr userDrawn="1"/>
        </p:nvSpPr>
        <p:spPr>
          <a:xfrm>
            <a:off x="358775" y="652074"/>
            <a:ext cx="1303820" cy="2361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800" cap="all" spc="250" baseline="0" dirty="0">
                <a:solidFill>
                  <a:schemeClr val="accent1"/>
                </a:solidFill>
                <a:latin typeface="Industry Black" panose="00000900000000000000" pitchFamily="50" charset="0"/>
              </a:rPr>
              <a:t>www.bfv.de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6E8D7326-143C-6065-573B-8600321C023D}"/>
              </a:ext>
            </a:extLst>
          </p:cNvPr>
          <p:cNvGrpSpPr/>
          <p:nvPr userDrawn="1"/>
        </p:nvGrpSpPr>
        <p:grpSpPr>
          <a:xfrm>
            <a:off x="358775" y="0"/>
            <a:ext cx="1303820" cy="652074"/>
            <a:chOff x="7452582" y="-58694"/>
            <a:chExt cx="1464809" cy="732589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8638E000-8CE6-64C5-B9C4-B8AC61C0AACF}"/>
                </a:ext>
              </a:extLst>
            </p:cNvPr>
            <p:cNvSpPr/>
            <p:nvPr userDrawn="1"/>
          </p:nvSpPr>
          <p:spPr>
            <a:xfrm>
              <a:off x="7452582" y="-58694"/>
              <a:ext cx="1464809" cy="732589"/>
            </a:xfrm>
            <a:prstGeom prst="rect">
              <a:avLst/>
            </a:prstGeom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53F39890-67E3-20EA-C135-034A8CE171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7585974" y="305331"/>
              <a:ext cx="1199251" cy="238651"/>
            </a:xfrm>
            <a:prstGeom prst="rect">
              <a:avLst/>
            </a:prstGeom>
          </p:spPr>
        </p:pic>
      </p:grp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95C9626C-7DA5-5EC8-155A-B7A7F6ACC514}"/>
              </a:ext>
            </a:extLst>
          </p:cNvPr>
          <p:cNvCxnSpPr>
            <a:cxnSpLocks/>
          </p:cNvCxnSpPr>
          <p:nvPr userDrawn="1"/>
        </p:nvCxnSpPr>
        <p:spPr>
          <a:xfrm>
            <a:off x="358775" y="896146"/>
            <a:ext cx="13038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4E1720DE-FE0E-45B4-96F5-669CC1CCA9B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58775" y="652074"/>
            <a:ext cx="1301670" cy="23613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anchor="ctr" anchorCtr="0"/>
          <a:lstStyle>
            <a:lvl1pPr algn="ctr">
              <a:lnSpc>
                <a:spcPct val="90000"/>
              </a:lnSpc>
              <a:defRPr sz="800" spc="250" baseline="0">
                <a:solidFill>
                  <a:schemeClr val="accent1"/>
                </a:solidFill>
                <a:latin typeface="Industry Black" panose="00000900000000000000" pitchFamily="50" charset="0"/>
              </a:defRPr>
            </a:lvl1pPr>
          </a:lstStyle>
          <a:p>
            <a:r>
              <a:rPr lang="de-DE"/>
              <a:t>WWW.BFV.DE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8906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3B12FCD-FAAF-B4B0-B4AA-F7245AF250D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51056" y="4887281"/>
            <a:ext cx="332944" cy="110800"/>
          </a:xfrm>
          <a:prstGeom prst="rect">
            <a:avLst/>
          </a:prstGeom>
        </p:spPr>
        <p:txBody>
          <a:bodyPr/>
          <a:lstStyle/>
          <a:p>
            <a:fld id="{88AAFE8E-FE9E-4620-899B-FC52E4016C2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9ACFD-2648-964C-5BC3-9521B0ABFE3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58775" y="4886037"/>
            <a:ext cx="6096024" cy="1246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EBDE8637-6E5E-24B6-3CA7-7076F9150B77}"/>
              </a:ext>
            </a:extLst>
          </p:cNvPr>
          <p:cNvCxnSpPr>
            <a:cxnSpLocks/>
          </p:cNvCxnSpPr>
          <p:nvPr userDrawn="1"/>
        </p:nvCxnSpPr>
        <p:spPr>
          <a:xfrm>
            <a:off x="358774" y="4829177"/>
            <a:ext cx="842645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5BF4BE18-FF27-C7FF-96B2-D84F9EEADA00}"/>
              </a:ext>
            </a:extLst>
          </p:cNvPr>
          <p:cNvSpPr txBox="1"/>
          <p:nvPr userDrawn="1"/>
        </p:nvSpPr>
        <p:spPr>
          <a:xfrm>
            <a:off x="3945269" y="652074"/>
            <a:ext cx="1253462" cy="2361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700" cap="all" spc="250" baseline="0" dirty="0">
                <a:solidFill>
                  <a:schemeClr val="accent1"/>
                </a:solidFill>
                <a:latin typeface="Industry Black" panose="00000900000000000000" pitchFamily="50" charset="0"/>
              </a:rPr>
              <a:t>www.bfv.de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4C331574-47D0-22A8-A262-2310B3A9E01A}"/>
              </a:ext>
            </a:extLst>
          </p:cNvPr>
          <p:cNvGrpSpPr/>
          <p:nvPr userDrawn="1"/>
        </p:nvGrpSpPr>
        <p:grpSpPr>
          <a:xfrm>
            <a:off x="3945269" y="0"/>
            <a:ext cx="1253462" cy="652073"/>
            <a:chOff x="7452582" y="-88124"/>
            <a:chExt cx="1464809" cy="762019"/>
          </a:xfrm>
        </p:grpSpPr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3715E143-998C-0FF4-E304-FB5CB5C03818}"/>
                </a:ext>
              </a:extLst>
            </p:cNvPr>
            <p:cNvSpPr/>
            <p:nvPr userDrawn="1"/>
          </p:nvSpPr>
          <p:spPr>
            <a:xfrm>
              <a:off x="7452582" y="-88124"/>
              <a:ext cx="1464809" cy="762019"/>
            </a:xfrm>
            <a:prstGeom prst="rect">
              <a:avLst/>
            </a:prstGeom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FE2C8441-0DF5-9BA0-F1E5-2A4557E5EC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7585974" y="305332"/>
              <a:ext cx="1199250" cy="238650"/>
            </a:xfrm>
            <a:prstGeom prst="rect">
              <a:avLst/>
            </a:prstGeom>
          </p:spPr>
        </p:pic>
      </p:grp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DD8B483D-AE3F-ADAB-F609-47203AD4F72C}"/>
              </a:ext>
            </a:extLst>
          </p:cNvPr>
          <p:cNvCxnSpPr>
            <a:cxnSpLocks/>
          </p:cNvCxnSpPr>
          <p:nvPr userDrawn="1"/>
        </p:nvCxnSpPr>
        <p:spPr>
          <a:xfrm>
            <a:off x="3945269" y="896146"/>
            <a:ext cx="125346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BA52062F-0F8B-071C-6C66-7E9FE1B043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45269" y="652074"/>
            <a:ext cx="1251312" cy="23613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anchor="ctr" anchorCtr="0"/>
          <a:lstStyle>
            <a:lvl1pPr algn="ctr">
              <a:lnSpc>
                <a:spcPct val="90000"/>
              </a:lnSpc>
              <a:defRPr sz="700" spc="250" baseline="0">
                <a:solidFill>
                  <a:schemeClr val="accent1"/>
                </a:solidFill>
                <a:latin typeface="Industry Black" panose="00000900000000000000" pitchFamily="50" charset="0"/>
              </a:defRPr>
            </a:lvl1pPr>
          </a:lstStyle>
          <a:p>
            <a:r>
              <a:rPr lang="de-DE"/>
              <a:t>WWW.BFV.DE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271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 mit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3B12FCD-FAAF-B4B0-B4AA-F7245AF250D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51056" y="4887281"/>
            <a:ext cx="332944" cy="110800"/>
          </a:xfrm>
          <a:prstGeom prst="rect">
            <a:avLst/>
          </a:prstGeom>
        </p:spPr>
        <p:txBody>
          <a:bodyPr/>
          <a:lstStyle/>
          <a:p>
            <a:fld id="{88AAFE8E-FE9E-4620-899B-FC52E4016C2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9ACFD-2648-964C-5BC3-9521B0ABFE3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58775" y="4886037"/>
            <a:ext cx="6096024" cy="1246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FC392D3E-EB8E-C25C-670A-8A43FBF9F8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343" y="618740"/>
            <a:ext cx="6092455" cy="15234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lnSpc>
                <a:spcPct val="90000"/>
              </a:lnSpc>
              <a:buNone/>
              <a:defRPr sz="1100" cap="all" spc="2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UNTERÜBERSCHRIFT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3B6D5762-67B7-80FC-C995-AFCB72EE16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560" y="239731"/>
            <a:ext cx="6094217" cy="3600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26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B3A2745-B509-FAE7-84C9-DCFFE6351D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560" y="1131888"/>
            <a:ext cx="3851078" cy="3563937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3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Segoe UI Symbol" panose="020B0502040204020203" pitchFamily="34" charset="0"/>
              <a:buChar char="⬧"/>
              <a:defRPr sz="1100">
                <a:solidFill>
                  <a:schemeClr val="accent3"/>
                </a:solidFill>
              </a:defRPr>
            </a:lvl1pPr>
            <a:lvl2pPr marL="360000" indent="-180000">
              <a:lnSpc>
                <a:spcPct val="130000"/>
              </a:lnSpc>
              <a:spcBef>
                <a:spcPts val="600"/>
              </a:spcBef>
              <a:spcAft>
                <a:spcPts val="300"/>
              </a:spcAft>
              <a:buClr>
                <a:schemeClr val="accent3"/>
              </a:buClr>
              <a:buSzPct val="100000"/>
              <a:buFont typeface="Segoe UI Symbol" panose="020B0502040204020203" pitchFamily="34" charset="0"/>
              <a:buChar char="⬧"/>
              <a:defRPr sz="1100">
                <a:solidFill>
                  <a:schemeClr val="accent3"/>
                </a:solidFill>
              </a:defRPr>
            </a:lvl2pPr>
            <a:lvl3pPr marL="504000" indent="-144000">
              <a:lnSpc>
                <a:spcPct val="130000"/>
              </a:lnSpc>
              <a:spcBef>
                <a:spcPts val="600"/>
              </a:spcBef>
              <a:spcAft>
                <a:spcPts val="300"/>
              </a:spcAft>
              <a:buClr>
                <a:schemeClr val="accent3"/>
              </a:buClr>
              <a:buFont typeface="Segoe UI Symbol" panose="020B0502040204020203" pitchFamily="34" charset="0"/>
              <a:buChar char="❯"/>
              <a:defRPr sz="1100">
                <a:solidFill>
                  <a:schemeClr val="accent3"/>
                </a:solidFill>
              </a:defRPr>
            </a:lvl3pPr>
          </a:lstStyle>
          <a:p>
            <a:pPr lvl="0"/>
            <a:r>
              <a:rPr lang="de-DE" dirty="0"/>
              <a:t>Mastertextformat bearbeiten</a:t>
            </a:r>
            <a:br>
              <a:rPr lang="de-DE" dirty="0"/>
            </a:br>
            <a:r>
              <a:rPr lang="de-DE" dirty="0"/>
              <a:t>Zweite Zeile</a:t>
            </a:r>
          </a:p>
          <a:p>
            <a:pPr lvl="1"/>
            <a:r>
              <a:rPr lang="de-DE" dirty="0"/>
              <a:t>Zweite Ebene</a:t>
            </a:r>
            <a:br>
              <a:rPr lang="de-DE" dirty="0"/>
            </a:br>
            <a:r>
              <a:rPr lang="de-DE" dirty="0"/>
              <a:t>Zweite Zeile</a:t>
            </a:r>
          </a:p>
          <a:p>
            <a:pPr lvl="2"/>
            <a:r>
              <a:rPr lang="de-DE" dirty="0"/>
              <a:t>Dritte Ebene</a:t>
            </a:r>
            <a:br>
              <a:rPr lang="de-DE" dirty="0"/>
            </a:br>
            <a:r>
              <a:rPr lang="de-DE" dirty="0"/>
              <a:t>Zweite Zeile</a:t>
            </a:r>
          </a:p>
          <a:p>
            <a:pPr lvl="0"/>
            <a:endParaRPr lang="de-DE" dirty="0"/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6289177C-8320-1D8F-AEE1-1ED877AFBD48}"/>
              </a:ext>
            </a:extLst>
          </p:cNvPr>
          <p:cNvCxnSpPr>
            <a:cxnSpLocks/>
          </p:cNvCxnSpPr>
          <p:nvPr userDrawn="1"/>
        </p:nvCxnSpPr>
        <p:spPr>
          <a:xfrm>
            <a:off x="358774" y="4829177"/>
            <a:ext cx="842645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9DCF0F2B-87BD-61BC-9EE5-7A5019962A4F}"/>
              </a:ext>
            </a:extLst>
          </p:cNvPr>
          <p:cNvSpPr txBox="1"/>
          <p:nvPr userDrawn="1"/>
        </p:nvSpPr>
        <p:spPr>
          <a:xfrm>
            <a:off x="7532688" y="644931"/>
            <a:ext cx="1253462" cy="2361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700" cap="all" spc="250" baseline="0" dirty="0">
                <a:solidFill>
                  <a:schemeClr val="accent1"/>
                </a:solidFill>
                <a:latin typeface="Industry Black" panose="00000900000000000000" pitchFamily="50" charset="0"/>
              </a:rPr>
              <a:t>www.bfv.de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78507B17-811F-CD21-B7C1-4191EA7DEF94}"/>
              </a:ext>
            </a:extLst>
          </p:cNvPr>
          <p:cNvGrpSpPr/>
          <p:nvPr userDrawn="1"/>
        </p:nvGrpSpPr>
        <p:grpSpPr>
          <a:xfrm>
            <a:off x="7532688" y="0"/>
            <a:ext cx="1253462" cy="644930"/>
            <a:chOff x="7452582" y="-79777"/>
            <a:chExt cx="1464809" cy="753672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75A6DEAC-C429-5379-9EC9-A9EBEB66D894}"/>
                </a:ext>
              </a:extLst>
            </p:cNvPr>
            <p:cNvSpPr/>
            <p:nvPr userDrawn="1"/>
          </p:nvSpPr>
          <p:spPr>
            <a:xfrm>
              <a:off x="7452582" y="-79777"/>
              <a:ext cx="1464809" cy="753672"/>
            </a:xfrm>
            <a:prstGeom prst="rect">
              <a:avLst/>
            </a:prstGeom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91A744F6-2A37-C476-1230-B8A9BF5F1D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7585974" y="305332"/>
              <a:ext cx="1199250" cy="238650"/>
            </a:xfrm>
            <a:prstGeom prst="rect">
              <a:avLst/>
            </a:prstGeom>
          </p:spPr>
        </p:pic>
      </p:grp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881DF263-33DB-EA19-626E-9A7A52B2BBB3}"/>
              </a:ext>
            </a:extLst>
          </p:cNvPr>
          <p:cNvCxnSpPr>
            <a:cxnSpLocks/>
          </p:cNvCxnSpPr>
          <p:nvPr userDrawn="1"/>
        </p:nvCxnSpPr>
        <p:spPr>
          <a:xfrm>
            <a:off x="7532688" y="889003"/>
            <a:ext cx="125346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A3BFF015-2753-751E-EBF4-9108190346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688" y="644931"/>
            <a:ext cx="1251312" cy="23613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anchor="ctr" anchorCtr="0"/>
          <a:lstStyle>
            <a:lvl1pPr algn="ctr">
              <a:lnSpc>
                <a:spcPct val="90000"/>
              </a:lnSpc>
              <a:defRPr sz="700" spc="250" baseline="0">
                <a:solidFill>
                  <a:schemeClr val="accent1"/>
                </a:solidFill>
                <a:latin typeface="Industry Black" panose="00000900000000000000" pitchFamily="50" charset="0"/>
              </a:defRPr>
            </a:lvl1pPr>
          </a:lstStyle>
          <a:p>
            <a:r>
              <a:rPr lang="de-DE"/>
              <a:t>WWW.BFV.DE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7097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 mit Kapitelnummer und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3B12FCD-FAAF-B4B0-B4AA-F7245AF250D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51056" y="4887281"/>
            <a:ext cx="332944" cy="110800"/>
          </a:xfrm>
          <a:prstGeom prst="rect">
            <a:avLst/>
          </a:prstGeom>
        </p:spPr>
        <p:txBody>
          <a:bodyPr lIns="108000"/>
          <a:lstStyle/>
          <a:p>
            <a:fld id="{88AAFE8E-FE9E-4620-899B-FC52E4016C2D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4F08B9EA-8C2A-8AD1-E091-1E4BFEB228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466" y="154050"/>
            <a:ext cx="410346" cy="706347"/>
          </a:xfrm>
          <a:prstGeom prst="rect">
            <a:avLst/>
          </a:prstGeom>
          <a:noFill/>
        </p:spPr>
        <p:txBody>
          <a:bodyPr wrap="square" lIns="0" tIns="0" rIns="108000" bIns="0" anchor="ctr">
            <a:spAutoFit/>
          </a:bodyPr>
          <a:lstStyle>
            <a:lvl1pPr marL="0" indent="0" algn="l">
              <a:spcBef>
                <a:spcPts val="0"/>
              </a:spcBef>
              <a:buNone/>
              <a:defRPr sz="5100">
                <a:ln w="12700">
                  <a:noFill/>
                  <a:miter lim="800000"/>
                </a:ln>
                <a:solidFill>
                  <a:schemeClr val="accent1"/>
                </a:solidFill>
                <a:latin typeface="Industry Ultra" panose="00000A00000000000000" pitchFamily="50" charset="0"/>
              </a:defRPr>
            </a:lvl1pPr>
          </a:lstStyle>
          <a:p>
            <a:pPr lvl="0"/>
            <a:r>
              <a:rPr lang="de-DE" dirty="0"/>
              <a:t>8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7FAEEC4-958C-1788-88D4-F022877ECB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58774" y="4892962"/>
            <a:ext cx="6096001" cy="110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C9483005-7621-A826-2638-EFDB3F44072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560" y="1131889"/>
            <a:ext cx="3851078" cy="3487736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3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Segoe UI Symbol" panose="020B0502040204020203" pitchFamily="34" charset="0"/>
              <a:buChar char="⬧"/>
              <a:defRPr sz="1100">
                <a:solidFill>
                  <a:schemeClr val="accent3"/>
                </a:solidFill>
              </a:defRPr>
            </a:lvl1pPr>
            <a:lvl2pPr marL="360000" indent="-180000">
              <a:lnSpc>
                <a:spcPct val="130000"/>
              </a:lnSpc>
              <a:spcBef>
                <a:spcPts val="600"/>
              </a:spcBef>
              <a:spcAft>
                <a:spcPts val="300"/>
              </a:spcAft>
              <a:buClr>
                <a:schemeClr val="accent3"/>
              </a:buClr>
              <a:buSzPct val="100000"/>
              <a:buFont typeface="Segoe UI Symbol" panose="020B0502040204020203" pitchFamily="34" charset="0"/>
              <a:buChar char="⬧"/>
              <a:defRPr sz="1100">
                <a:solidFill>
                  <a:schemeClr val="accent3"/>
                </a:solidFill>
              </a:defRPr>
            </a:lvl2pPr>
            <a:lvl3pPr marL="504000" indent="-144000">
              <a:lnSpc>
                <a:spcPct val="130000"/>
              </a:lnSpc>
              <a:spcBef>
                <a:spcPts val="600"/>
              </a:spcBef>
              <a:spcAft>
                <a:spcPts val="300"/>
              </a:spcAft>
              <a:buClr>
                <a:schemeClr val="accent3"/>
              </a:buClr>
              <a:buFont typeface="Segoe UI Symbol" panose="020B0502040204020203" pitchFamily="34" charset="0"/>
              <a:buChar char="❯"/>
              <a:defRPr sz="1100">
                <a:solidFill>
                  <a:schemeClr val="accent3"/>
                </a:solidFill>
              </a:defRPr>
            </a:lvl3pPr>
          </a:lstStyle>
          <a:p>
            <a:pPr lvl="0"/>
            <a:r>
              <a:rPr lang="de-DE" dirty="0"/>
              <a:t>Mastertextformat bearbeiten</a:t>
            </a:r>
            <a:br>
              <a:rPr lang="de-DE" dirty="0"/>
            </a:br>
            <a:r>
              <a:rPr lang="de-DE" dirty="0"/>
              <a:t>Zweite Zeile</a:t>
            </a:r>
          </a:p>
          <a:p>
            <a:pPr lvl="1"/>
            <a:r>
              <a:rPr lang="de-DE" dirty="0"/>
              <a:t>Zweite Ebene</a:t>
            </a:r>
            <a:br>
              <a:rPr lang="de-DE" dirty="0"/>
            </a:br>
            <a:r>
              <a:rPr lang="de-DE" dirty="0"/>
              <a:t>Zweite Zeile</a:t>
            </a:r>
          </a:p>
          <a:p>
            <a:pPr lvl="2"/>
            <a:r>
              <a:rPr lang="de-DE" dirty="0"/>
              <a:t>Dritte Ebene</a:t>
            </a:r>
            <a:br>
              <a:rPr lang="de-DE" dirty="0"/>
            </a:br>
            <a:r>
              <a:rPr lang="de-DE" dirty="0"/>
              <a:t>Zweite Zeile</a:t>
            </a:r>
          </a:p>
          <a:p>
            <a:pPr lvl="0"/>
            <a:endParaRPr lang="de-DE" dirty="0"/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B29EC603-894E-E983-C1DA-F34394B6C2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8105" y="618740"/>
            <a:ext cx="5646693" cy="15234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lnSpc>
                <a:spcPct val="90000"/>
              </a:lnSpc>
              <a:buNone/>
              <a:defRPr sz="1100" cap="all" spc="2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UNTERÜBERSCHRIFT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1BC8086E-1BE7-219F-F573-57202D2ADC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6451" y="239731"/>
            <a:ext cx="5648326" cy="3600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26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Überschrift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FD945DB9-9A8E-43E1-0BBF-D49717527775}"/>
              </a:ext>
            </a:extLst>
          </p:cNvPr>
          <p:cNvCxnSpPr>
            <a:cxnSpLocks/>
          </p:cNvCxnSpPr>
          <p:nvPr userDrawn="1"/>
        </p:nvCxnSpPr>
        <p:spPr>
          <a:xfrm>
            <a:off x="358774" y="4829177"/>
            <a:ext cx="842645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91836B93-6483-2E89-44DC-6A8EBC1D8767}"/>
              </a:ext>
            </a:extLst>
          </p:cNvPr>
          <p:cNvSpPr txBox="1"/>
          <p:nvPr userDrawn="1"/>
        </p:nvSpPr>
        <p:spPr>
          <a:xfrm>
            <a:off x="7532688" y="644931"/>
            <a:ext cx="1253462" cy="2361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700" cap="all" spc="250" baseline="0" dirty="0">
                <a:solidFill>
                  <a:schemeClr val="accent1"/>
                </a:solidFill>
                <a:latin typeface="Industry Black" panose="00000900000000000000" pitchFamily="50" charset="0"/>
              </a:rPr>
              <a:t>www.bfv.de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C9EB814-F8FC-D4CA-EFFF-4898610E3453}"/>
              </a:ext>
            </a:extLst>
          </p:cNvPr>
          <p:cNvGrpSpPr/>
          <p:nvPr userDrawn="1"/>
        </p:nvGrpSpPr>
        <p:grpSpPr>
          <a:xfrm>
            <a:off x="7532688" y="0"/>
            <a:ext cx="1253462" cy="644930"/>
            <a:chOff x="7452582" y="-79777"/>
            <a:chExt cx="1464809" cy="753672"/>
          </a:xfrm>
        </p:grpSpPr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63CE7067-C13A-1485-2829-67881A4ACEE3}"/>
                </a:ext>
              </a:extLst>
            </p:cNvPr>
            <p:cNvSpPr/>
            <p:nvPr userDrawn="1"/>
          </p:nvSpPr>
          <p:spPr>
            <a:xfrm>
              <a:off x="7452582" y="-79777"/>
              <a:ext cx="1464809" cy="753672"/>
            </a:xfrm>
            <a:prstGeom prst="rect">
              <a:avLst/>
            </a:prstGeom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22AA5D2F-7D1A-CB0B-F575-3BF7D9238A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7585974" y="305332"/>
              <a:ext cx="1199250" cy="238650"/>
            </a:xfrm>
            <a:prstGeom prst="rect">
              <a:avLst/>
            </a:prstGeom>
          </p:spPr>
        </p:pic>
      </p:grp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CDD4F41C-9564-88B6-9B11-30C7BB0D5F57}"/>
              </a:ext>
            </a:extLst>
          </p:cNvPr>
          <p:cNvCxnSpPr>
            <a:cxnSpLocks/>
          </p:cNvCxnSpPr>
          <p:nvPr userDrawn="1"/>
        </p:nvCxnSpPr>
        <p:spPr>
          <a:xfrm>
            <a:off x="7532688" y="889003"/>
            <a:ext cx="125346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7D8ADCC5-E723-EFBC-D81D-252B110812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688" y="644931"/>
            <a:ext cx="1251312" cy="23613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anchor="ctr" anchorCtr="0"/>
          <a:lstStyle>
            <a:lvl1pPr algn="ctr">
              <a:lnSpc>
                <a:spcPct val="90000"/>
              </a:lnSpc>
              <a:defRPr sz="700" spc="250" baseline="0">
                <a:solidFill>
                  <a:schemeClr val="accent1"/>
                </a:solidFill>
                <a:latin typeface="Industry Black" panose="00000900000000000000" pitchFamily="50" charset="0"/>
              </a:defRPr>
            </a:lvl1pPr>
          </a:lstStyle>
          <a:p>
            <a:r>
              <a:rPr lang="de-DE"/>
              <a:t>WWW.BFV.DE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6777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alt mit Kapitelnummer und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4">
            <a:extLst>
              <a:ext uri="{FF2B5EF4-FFF2-40B4-BE49-F238E27FC236}">
                <a16:creationId xmlns:a16="http://schemas.microsoft.com/office/drawing/2014/main" id="{579FEC1B-81AD-2ABF-064D-A3E0A24B3B5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8775" y="1131888"/>
            <a:ext cx="2810993" cy="3557662"/>
          </a:xfrm>
          <a:prstGeom prst="diamond">
            <a:avLst/>
          </a:prstGeom>
          <a:ln w="63500">
            <a:solidFill>
              <a:schemeClr val="bg1">
                <a:lumMod val="65000"/>
              </a:schemeClr>
            </a:solidFill>
            <a:miter lim="800000"/>
          </a:ln>
        </p:spPr>
        <p:txBody>
          <a:bodyPr lIns="0" tIns="0" rIns="0" bIns="720000" anchor="ctr"/>
          <a:lstStyle>
            <a:lvl1pPr marL="0" indent="0" algn="ctr">
              <a:buNone/>
              <a:defRPr sz="1600" cap="all" baseline="0">
                <a:solidFill>
                  <a:schemeClr val="accent5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3B12FCD-FAAF-B4B0-B4AA-F7245AF250D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51056" y="4887281"/>
            <a:ext cx="332944" cy="110800"/>
          </a:xfrm>
          <a:prstGeom prst="rect">
            <a:avLst/>
          </a:prstGeom>
        </p:spPr>
        <p:txBody>
          <a:bodyPr lIns="108000"/>
          <a:lstStyle/>
          <a:p>
            <a:fld id="{88AAFE8E-FE9E-4620-899B-FC52E4016C2D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4F08B9EA-8C2A-8AD1-E091-1E4BFEB228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466" y="154050"/>
            <a:ext cx="410346" cy="706347"/>
          </a:xfrm>
          <a:prstGeom prst="rect">
            <a:avLst/>
          </a:prstGeom>
          <a:noFill/>
        </p:spPr>
        <p:txBody>
          <a:bodyPr wrap="square" lIns="0" tIns="0" rIns="108000" bIns="0" anchor="ctr">
            <a:spAutoFit/>
          </a:bodyPr>
          <a:lstStyle>
            <a:lvl1pPr marL="0" indent="0" algn="l">
              <a:spcBef>
                <a:spcPts val="0"/>
              </a:spcBef>
              <a:buNone/>
              <a:defRPr sz="5100">
                <a:ln w="12700">
                  <a:noFill/>
                  <a:miter lim="800000"/>
                </a:ln>
                <a:solidFill>
                  <a:schemeClr val="accent1"/>
                </a:solidFill>
                <a:latin typeface="Industry Ultra" panose="00000A00000000000000" pitchFamily="50" charset="0"/>
              </a:defRPr>
            </a:lvl1pPr>
          </a:lstStyle>
          <a:p>
            <a:pPr lvl="0"/>
            <a:r>
              <a:rPr lang="de-DE" dirty="0"/>
              <a:t>8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7FAEEC4-958C-1788-88D4-F022877ECB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58774" y="4892962"/>
            <a:ext cx="6096001" cy="110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B29EC603-894E-E983-C1DA-F34394B6C2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8105" y="618740"/>
            <a:ext cx="5646693" cy="15234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lnSpc>
                <a:spcPct val="90000"/>
              </a:lnSpc>
              <a:buNone/>
              <a:defRPr sz="1100" cap="all" spc="2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UNTERÜBERSCHRIFT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1BC8086E-1BE7-219F-F573-57202D2ADC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6451" y="239731"/>
            <a:ext cx="5648326" cy="3600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26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2" name="Textplatzhalter 2">
            <a:extLst>
              <a:ext uri="{FF2B5EF4-FFF2-40B4-BE49-F238E27FC236}">
                <a16:creationId xmlns:a16="http://schemas.microsoft.com/office/drawing/2014/main" id="{40CC23CD-921E-529E-1E1A-48D0A66784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43326" y="1131888"/>
            <a:ext cx="3851078" cy="3563937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30000"/>
              </a:lnSpc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Segoe UI Symbol" panose="020B0502040204020203" pitchFamily="34" charset="0"/>
              <a:buChar char="⬧"/>
              <a:defRPr sz="1100">
                <a:solidFill>
                  <a:schemeClr val="accent3"/>
                </a:solidFill>
              </a:defRPr>
            </a:lvl1pPr>
            <a:lvl2pPr marL="360000" indent="-180000">
              <a:lnSpc>
                <a:spcPct val="130000"/>
              </a:lnSpc>
              <a:spcBef>
                <a:spcPts val="600"/>
              </a:spcBef>
              <a:spcAft>
                <a:spcPts val="300"/>
              </a:spcAft>
              <a:buClr>
                <a:schemeClr val="accent3"/>
              </a:buClr>
              <a:buSzPct val="100000"/>
              <a:buFont typeface="Segoe UI Symbol" panose="020B0502040204020203" pitchFamily="34" charset="0"/>
              <a:buChar char="⬧"/>
              <a:defRPr sz="1100">
                <a:solidFill>
                  <a:schemeClr val="accent3"/>
                </a:solidFill>
              </a:defRPr>
            </a:lvl2pPr>
            <a:lvl3pPr marL="504000" indent="-144000">
              <a:lnSpc>
                <a:spcPct val="130000"/>
              </a:lnSpc>
              <a:spcBef>
                <a:spcPts val="600"/>
              </a:spcBef>
              <a:spcAft>
                <a:spcPts val="300"/>
              </a:spcAft>
              <a:buClr>
                <a:schemeClr val="accent3"/>
              </a:buClr>
              <a:buFont typeface="Segoe UI Symbol" panose="020B0502040204020203" pitchFamily="34" charset="0"/>
              <a:buChar char="❯"/>
              <a:defRPr sz="1100">
                <a:solidFill>
                  <a:schemeClr val="accent3"/>
                </a:solidFill>
              </a:defRPr>
            </a:lvl3pPr>
          </a:lstStyle>
          <a:p>
            <a:pPr lvl="0"/>
            <a:r>
              <a:rPr lang="de-DE" dirty="0"/>
              <a:t>Mastertextformat bearbeiten</a:t>
            </a:r>
            <a:br>
              <a:rPr lang="de-DE" dirty="0"/>
            </a:br>
            <a:r>
              <a:rPr lang="de-DE" dirty="0"/>
              <a:t>Zweite Zeile</a:t>
            </a:r>
          </a:p>
          <a:p>
            <a:pPr lvl="1"/>
            <a:r>
              <a:rPr lang="de-DE" dirty="0"/>
              <a:t>Zweite Ebene</a:t>
            </a:r>
            <a:br>
              <a:rPr lang="de-DE" dirty="0"/>
            </a:br>
            <a:r>
              <a:rPr lang="de-DE" dirty="0"/>
              <a:t>Zweite Zeile</a:t>
            </a:r>
          </a:p>
          <a:p>
            <a:pPr lvl="2"/>
            <a:r>
              <a:rPr lang="de-DE" dirty="0"/>
              <a:t>Dritte Ebene</a:t>
            </a:r>
            <a:br>
              <a:rPr lang="de-DE" dirty="0"/>
            </a:br>
            <a:r>
              <a:rPr lang="de-DE" dirty="0"/>
              <a:t>Zweite Zeile</a:t>
            </a:r>
          </a:p>
          <a:p>
            <a:pPr lvl="0"/>
            <a:endParaRPr lang="de-DE" dirty="0"/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1C6CD14A-13AA-F1B0-D569-29C48732DD86}"/>
              </a:ext>
            </a:extLst>
          </p:cNvPr>
          <p:cNvCxnSpPr>
            <a:cxnSpLocks/>
          </p:cNvCxnSpPr>
          <p:nvPr userDrawn="1"/>
        </p:nvCxnSpPr>
        <p:spPr>
          <a:xfrm>
            <a:off x="358774" y="4829177"/>
            <a:ext cx="842645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6CA9D1B2-A6F7-A311-DD24-72E0DAB95023}"/>
              </a:ext>
            </a:extLst>
          </p:cNvPr>
          <p:cNvSpPr txBox="1"/>
          <p:nvPr userDrawn="1"/>
        </p:nvSpPr>
        <p:spPr>
          <a:xfrm>
            <a:off x="7532688" y="644931"/>
            <a:ext cx="1253462" cy="2361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700" cap="all" spc="250" baseline="0" dirty="0">
                <a:solidFill>
                  <a:schemeClr val="accent1"/>
                </a:solidFill>
                <a:latin typeface="Industry Black" panose="00000900000000000000" pitchFamily="50" charset="0"/>
              </a:rPr>
              <a:t>www.bfv.de</a:t>
            </a: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19AA355E-A9CD-0FB2-037E-5CFF8C19E7B4}"/>
              </a:ext>
            </a:extLst>
          </p:cNvPr>
          <p:cNvGrpSpPr/>
          <p:nvPr userDrawn="1"/>
        </p:nvGrpSpPr>
        <p:grpSpPr>
          <a:xfrm>
            <a:off x="7532688" y="0"/>
            <a:ext cx="1253462" cy="644930"/>
            <a:chOff x="7452582" y="-79777"/>
            <a:chExt cx="1464809" cy="753672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87D2D16F-84C1-B44B-BE4B-03D7B365C6C1}"/>
                </a:ext>
              </a:extLst>
            </p:cNvPr>
            <p:cNvSpPr/>
            <p:nvPr userDrawn="1"/>
          </p:nvSpPr>
          <p:spPr>
            <a:xfrm>
              <a:off x="7452582" y="-79777"/>
              <a:ext cx="1464809" cy="753672"/>
            </a:xfrm>
            <a:prstGeom prst="rect">
              <a:avLst/>
            </a:prstGeom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714BE254-9058-05C7-25D4-A9D82AE1D9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7585974" y="305332"/>
              <a:ext cx="1199250" cy="238650"/>
            </a:xfrm>
            <a:prstGeom prst="rect">
              <a:avLst/>
            </a:prstGeom>
          </p:spPr>
        </p:pic>
      </p:grp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37C0A7D2-8AEA-C1D7-73AD-C37A02B895F2}"/>
              </a:ext>
            </a:extLst>
          </p:cNvPr>
          <p:cNvCxnSpPr>
            <a:cxnSpLocks/>
          </p:cNvCxnSpPr>
          <p:nvPr userDrawn="1"/>
        </p:nvCxnSpPr>
        <p:spPr>
          <a:xfrm>
            <a:off x="7532688" y="889003"/>
            <a:ext cx="125346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CD3B09A9-D10B-0092-820C-DE2AE0C18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688" y="644931"/>
            <a:ext cx="1251312" cy="23613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anchor="ctr" anchorCtr="0"/>
          <a:lstStyle>
            <a:lvl1pPr algn="ctr">
              <a:lnSpc>
                <a:spcPct val="90000"/>
              </a:lnSpc>
              <a:defRPr sz="700" spc="250" baseline="0">
                <a:solidFill>
                  <a:schemeClr val="accent1"/>
                </a:solidFill>
                <a:latin typeface="Industry Black" panose="00000900000000000000" pitchFamily="50" charset="0"/>
              </a:defRPr>
            </a:lvl1pPr>
          </a:lstStyle>
          <a:p>
            <a:r>
              <a:rPr lang="de-DE"/>
              <a:t>WWW.BFV.DE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357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galer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3B12FCD-FAAF-B4B0-B4AA-F7245AF250D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51056" y="4887281"/>
            <a:ext cx="332944" cy="110800"/>
          </a:xfrm>
          <a:prstGeom prst="rect">
            <a:avLst/>
          </a:prstGeom>
        </p:spPr>
        <p:txBody>
          <a:bodyPr lIns="108000"/>
          <a:lstStyle/>
          <a:p>
            <a:fld id="{88AAFE8E-FE9E-4620-899B-FC52E4016C2D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4F08B9EA-8C2A-8AD1-E091-1E4BFEB228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466" y="154050"/>
            <a:ext cx="410346" cy="706347"/>
          </a:xfrm>
          <a:prstGeom prst="rect">
            <a:avLst/>
          </a:prstGeom>
          <a:noFill/>
        </p:spPr>
        <p:txBody>
          <a:bodyPr wrap="square" lIns="0" tIns="0" rIns="108000" bIns="0" anchor="ctr">
            <a:spAutoFit/>
          </a:bodyPr>
          <a:lstStyle>
            <a:lvl1pPr marL="0" indent="0" algn="l">
              <a:spcBef>
                <a:spcPts val="0"/>
              </a:spcBef>
              <a:buNone/>
              <a:defRPr sz="5100">
                <a:ln w="12700">
                  <a:noFill/>
                  <a:miter lim="800000"/>
                </a:ln>
                <a:solidFill>
                  <a:schemeClr val="accent1"/>
                </a:solidFill>
                <a:latin typeface="Industry Ultra" panose="00000A00000000000000" pitchFamily="50" charset="0"/>
              </a:defRPr>
            </a:lvl1pPr>
          </a:lstStyle>
          <a:p>
            <a:pPr lvl="0"/>
            <a:r>
              <a:rPr lang="de-DE" dirty="0"/>
              <a:t>8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7FAEEC4-958C-1788-88D4-F022877ECB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58774" y="4892962"/>
            <a:ext cx="6096001" cy="110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B29EC603-894E-E983-C1DA-F34394B6C2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8105" y="618740"/>
            <a:ext cx="5646693" cy="15234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lnSpc>
                <a:spcPct val="90000"/>
              </a:lnSpc>
              <a:buNone/>
              <a:defRPr sz="1100" cap="all" spc="25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UNTERÜBERSCHRIFT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1BC8086E-1BE7-219F-F573-57202D2ADC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6451" y="239731"/>
            <a:ext cx="5648326" cy="3600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26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Überschrift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1C6CD14A-13AA-F1B0-D569-29C48732DD86}"/>
              </a:ext>
            </a:extLst>
          </p:cNvPr>
          <p:cNvCxnSpPr>
            <a:cxnSpLocks/>
          </p:cNvCxnSpPr>
          <p:nvPr userDrawn="1"/>
        </p:nvCxnSpPr>
        <p:spPr>
          <a:xfrm>
            <a:off x="358774" y="4829177"/>
            <a:ext cx="842645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7D910E83-9EFB-9921-926A-741606CA8B10}"/>
              </a:ext>
            </a:extLst>
          </p:cNvPr>
          <p:cNvSpPr txBox="1"/>
          <p:nvPr userDrawn="1"/>
        </p:nvSpPr>
        <p:spPr>
          <a:xfrm>
            <a:off x="7532688" y="644931"/>
            <a:ext cx="1253462" cy="2361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700" cap="all" spc="250" baseline="0" dirty="0">
                <a:solidFill>
                  <a:schemeClr val="accent1"/>
                </a:solidFill>
                <a:latin typeface="Industry Black" panose="00000900000000000000" pitchFamily="50" charset="0"/>
              </a:rPr>
              <a:t>www.bfv.de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9D2A36DF-02F1-EB1A-32A8-B3D54626FC3A}"/>
              </a:ext>
            </a:extLst>
          </p:cNvPr>
          <p:cNvGrpSpPr/>
          <p:nvPr userDrawn="1"/>
        </p:nvGrpSpPr>
        <p:grpSpPr>
          <a:xfrm>
            <a:off x="7532688" y="0"/>
            <a:ext cx="1253462" cy="644930"/>
            <a:chOff x="7452582" y="-79777"/>
            <a:chExt cx="1464809" cy="753672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AC1DB390-B4D4-4D44-DDCB-7C8BCD0757E8}"/>
                </a:ext>
              </a:extLst>
            </p:cNvPr>
            <p:cNvSpPr/>
            <p:nvPr userDrawn="1"/>
          </p:nvSpPr>
          <p:spPr>
            <a:xfrm>
              <a:off x="7452582" y="-79777"/>
              <a:ext cx="1464809" cy="753672"/>
            </a:xfrm>
            <a:prstGeom prst="rect">
              <a:avLst/>
            </a:prstGeom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0A417679-27A7-2B29-AC02-F984FB3FAC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7585974" y="305332"/>
              <a:ext cx="1199250" cy="238650"/>
            </a:xfrm>
            <a:prstGeom prst="rect">
              <a:avLst/>
            </a:prstGeom>
          </p:spPr>
        </p:pic>
      </p:grp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F4EAFD61-3651-BA99-E357-D344EE5919FD}"/>
              </a:ext>
            </a:extLst>
          </p:cNvPr>
          <p:cNvCxnSpPr>
            <a:cxnSpLocks/>
          </p:cNvCxnSpPr>
          <p:nvPr userDrawn="1"/>
        </p:nvCxnSpPr>
        <p:spPr>
          <a:xfrm>
            <a:off x="7532688" y="889003"/>
            <a:ext cx="125346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029C27B3-85A9-B7EF-DF3E-D277496549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688" y="644931"/>
            <a:ext cx="1251312" cy="23613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anchor="ctr" anchorCtr="0"/>
          <a:lstStyle>
            <a:lvl1pPr algn="ctr">
              <a:lnSpc>
                <a:spcPct val="90000"/>
              </a:lnSpc>
              <a:defRPr sz="700" spc="250" baseline="0">
                <a:solidFill>
                  <a:schemeClr val="accent1"/>
                </a:solidFill>
                <a:latin typeface="Industry Black" panose="00000900000000000000" pitchFamily="50" charset="0"/>
              </a:defRPr>
            </a:lvl1pPr>
          </a:lstStyle>
          <a:p>
            <a:r>
              <a:rPr lang="de-DE"/>
              <a:t>WWW.BFV.DE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8820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064" userDrawn="1">
          <p15:clr>
            <a:srgbClr val="9FCC3B"/>
          </p15:clr>
        </p15:guide>
        <p15:guide id="2" pos="1122" userDrawn="1">
          <p15:clr>
            <a:srgbClr val="9FCC3B"/>
          </p15:clr>
        </p15:guide>
        <p15:guide id="3" pos="1959" userDrawn="1">
          <p15:clr>
            <a:srgbClr val="9FCC3B"/>
          </p15:clr>
        </p15:guide>
        <p15:guide id="4" pos="2016" userDrawn="1">
          <p15:clr>
            <a:srgbClr val="9FCC3B"/>
          </p15:clr>
        </p15:guide>
        <p15:guide id="5" pos="2853" userDrawn="1">
          <p15:clr>
            <a:srgbClr val="9FCC3B"/>
          </p15:clr>
        </p15:guide>
        <p15:guide id="6" pos="2910" userDrawn="1">
          <p15:clr>
            <a:srgbClr val="9FCC3B"/>
          </p15:clr>
        </p15:guide>
        <p15:guide id="7" pos="3744" userDrawn="1">
          <p15:clr>
            <a:srgbClr val="9FCC3B"/>
          </p15:clr>
        </p15:guide>
        <p15:guide id="8" pos="3804" userDrawn="1">
          <p15:clr>
            <a:srgbClr val="9FCC3B"/>
          </p15:clr>
        </p15:guide>
        <p15:guide id="9" pos="4640" userDrawn="1">
          <p15:clr>
            <a:srgbClr val="9FCC3B"/>
          </p15:clr>
        </p15:guide>
        <p15:guide id="10" pos="4697" userDrawn="1">
          <p15:clr>
            <a:srgbClr val="9FCC3B"/>
          </p15:clr>
        </p15:guide>
        <p15:guide id="11" orient="horz" pos="1787" userDrawn="1">
          <p15:clr>
            <a:srgbClr val="9FCC3B"/>
          </p15:clr>
        </p15:guide>
        <p15:guide id="12" orient="horz" pos="1841" userDrawn="1">
          <p15:clr>
            <a:srgbClr val="9FCC3B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len D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D33CD46-4A60-ACD8-FC9D-6B51C835A3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70617" y="903553"/>
            <a:ext cx="5202766" cy="16872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VIELEN DANK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76021DE8-30A3-007D-FCCE-AA51FE7DBE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04993" y="3255414"/>
            <a:ext cx="3334015" cy="36522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Industry Black" panose="00000900000000000000" pitchFamily="50" charset="0"/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6818C502-63B0-3C1E-265D-FD8C00020B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04993" y="3620642"/>
            <a:ext cx="3334015" cy="53707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Industry Black" panose="00000900000000000000" pitchFamily="50" charset="0"/>
              </a:defRPr>
            </a:lvl1pPr>
          </a:lstStyle>
          <a:p>
            <a:pPr lvl="0"/>
            <a:r>
              <a:rPr lang="de-DE" dirty="0"/>
              <a:t>Abteilungsbezeichnung</a:t>
            </a:r>
            <a:br>
              <a:rPr lang="de-DE" dirty="0"/>
            </a:br>
            <a:r>
              <a:rPr lang="de-DE" dirty="0"/>
              <a:t>und Funktion</a:t>
            </a:r>
          </a:p>
        </p:txBody>
      </p:sp>
      <p:sp>
        <p:nvSpPr>
          <p:cNvPr id="14" name="Textplatzhalter 11">
            <a:extLst>
              <a:ext uri="{FF2B5EF4-FFF2-40B4-BE49-F238E27FC236}">
                <a16:creationId xmlns:a16="http://schemas.microsoft.com/office/drawing/2014/main" id="{1BA0399A-653A-F18C-54FD-605F1D2C39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04993" y="4157712"/>
            <a:ext cx="3334015" cy="53707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Industry Medium" panose="00000600000000000000" pitchFamily="50" charset="0"/>
              </a:defRPr>
            </a:lvl1pPr>
          </a:lstStyle>
          <a:p>
            <a:pPr lvl="0"/>
            <a:r>
              <a:rPr lang="de-DE" dirty="0"/>
              <a:t>vornamenachname@bfv.de</a:t>
            </a:r>
            <a:br>
              <a:rPr lang="de-DE" dirty="0"/>
            </a:br>
            <a:r>
              <a:rPr lang="de-DE" dirty="0"/>
              <a:t>089-542770-XX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1CA8349-59B0-E5D2-0A7F-74888A1427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82000" y="2590777"/>
            <a:ext cx="180000" cy="228214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C80AF273-9B65-6F7A-B311-2F9B3958CC92}"/>
              </a:ext>
            </a:extLst>
          </p:cNvPr>
          <p:cNvSpPr txBox="1"/>
          <p:nvPr userDrawn="1"/>
        </p:nvSpPr>
        <p:spPr>
          <a:xfrm>
            <a:off x="3945269" y="652074"/>
            <a:ext cx="1253462" cy="2361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700" cap="all" spc="250" baseline="0" dirty="0">
                <a:solidFill>
                  <a:schemeClr val="accent1"/>
                </a:solidFill>
                <a:latin typeface="Industry Black" panose="00000900000000000000" pitchFamily="50" charset="0"/>
              </a:rPr>
              <a:t>www.bfv.de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7D8B1483-9F14-77E5-718B-77EBA5830D7D}"/>
              </a:ext>
            </a:extLst>
          </p:cNvPr>
          <p:cNvGrpSpPr/>
          <p:nvPr userDrawn="1"/>
        </p:nvGrpSpPr>
        <p:grpSpPr>
          <a:xfrm>
            <a:off x="3945269" y="0"/>
            <a:ext cx="1253462" cy="652073"/>
            <a:chOff x="7452582" y="-88124"/>
            <a:chExt cx="1464809" cy="762019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480B849A-1231-B258-6655-C6952FCA4A60}"/>
                </a:ext>
              </a:extLst>
            </p:cNvPr>
            <p:cNvSpPr/>
            <p:nvPr userDrawn="1"/>
          </p:nvSpPr>
          <p:spPr>
            <a:xfrm>
              <a:off x="7452582" y="-88124"/>
              <a:ext cx="1464809" cy="762019"/>
            </a:xfrm>
            <a:prstGeom prst="rect">
              <a:avLst/>
            </a:prstGeom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99DD401F-1F75-23FC-DE64-AC25B95FC3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7585974" y="305332"/>
              <a:ext cx="1199250" cy="238650"/>
            </a:xfrm>
            <a:prstGeom prst="rect">
              <a:avLst/>
            </a:prstGeom>
          </p:spPr>
        </p:pic>
      </p:grp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68C4A7B6-6CD1-B467-F56B-9D8919250F07}"/>
              </a:ext>
            </a:extLst>
          </p:cNvPr>
          <p:cNvCxnSpPr>
            <a:cxnSpLocks/>
          </p:cNvCxnSpPr>
          <p:nvPr userDrawn="1"/>
        </p:nvCxnSpPr>
        <p:spPr>
          <a:xfrm>
            <a:off x="3945269" y="896146"/>
            <a:ext cx="125346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3">
            <a:extLst>
              <a:ext uri="{FF2B5EF4-FFF2-40B4-BE49-F238E27FC236}">
                <a16:creationId xmlns:a16="http://schemas.microsoft.com/office/drawing/2014/main" id="{3ED63C04-42F8-B64E-F342-2B68D96419B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945269" y="652074"/>
            <a:ext cx="1251312" cy="23613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anchor="ctr" anchorCtr="0"/>
          <a:lstStyle>
            <a:lvl1pPr algn="ctr">
              <a:lnSpc>
                <a:spcPct val="90000"/>
              </a:lnSpc>
              <a:defRPr sz="700" spc="250" baseline="0">
                <a:solidFill>
                  <a:schemeClr val="accent1"/>
                </a:solidFill>
                <a:latin typeface="Industry Black" panose="00000900000000000000" pitchFamily="50" charset="0"/>
              </a:defRPr>
            </a:lvl1pPr>
          </a:lstStyle>
          <a:p>
            <a:r>
              <a:rPr lang="de-DE"/>
              <a:t>WWW.BFV.DE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3722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DA2AD10A-8446-37BE-30BE-69B58FFF2826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613A160-DE36-8597-6732-BBC55150F0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8775" y="259139"/>
            <a:ext cx="3853225" cy="182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 sz="4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Mehr-</a:t>
            </a:r>
            <a:br>
              <a:rPr lang="de-DE" dirty="0"/>
            </a:br>
            <a:r>
              <a:rPr lang="de-DE" dirty="0"/>
              <a:t>zeilige Überschrift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707E0CB-1D13-2607-5E74-E32071B4E5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32000" y="318971"/>
            <a:ext cx="3853225" cy="2046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3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Fließtext.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0619431-2AA4-851E-0D0D-B3B56172E6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58775" y="4697710"/>
            <a:ext cx="1067448" cy="21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76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6" pos="3107" userDrawn="1">
          <p15:clr>
            <a:srgbClr val="FBAE40"/>
          </p15:clr>
        </p15:guide>
        <p15:guide id="7" pos="2653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DA2AD10A-8446-37BE-30BE-69B58FFF2826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613A160-DE36-8597-6732-BBC55150F0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0775" y="259139"/>
            <a:ext cx="3853225" cy="182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 sz="4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Mehr-</a:t>
            </a:r>
            <a:br>
              <a:rPr lang="de-DE" dirty="0"/>
            </a:br>
            <a:r>
              <a:rPr lang="de-DE" dirty="0"/>
              <a:t>zeilige Überschrift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994BE54-3685-9C0E-A736-AF36D68051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717777" y="4697710"/>
            <a:ext cx="1067448" cy="212422"/>
          </a:xfrm>
          <a:prstGeom prst="rect">
            <a:avLst/>
          </a:prstGeom>
        </p:spPr>
      </p:pic>
      <p:sp>
        <p:nvSpPr>
          <p:cNvPr id="6" name="Textplatzhalter 9">
            <a:extLst>
              <a:ext uri="{FF2B5EF4-FFF2-40B4-BE49-F238E27FC236}">
                <a16:creationId xmlns:a16="http://schemas.microsoft.com/office/drawing/2014/main" id="{80C1F1F1-A5DC-5F30-41A7-21C5FD0279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808" y="318971"/>
            <a:ext cx="3853225" cy="2046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3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Fließtext.</a:t>
            </a:r>
          </a:p>
        </p:txBody>
      </p:sp>
    </p:spTree>
    <p:extLst>
      <p:ext uri="{BB962C8B-B14F-4D97-AF65-F5344CB8AC3E}">
        <p14:creationId xmlns:p14="http://schemas.microsoft.com/office/powerpoint/2010/main" val="3934231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 userDrawn="1">
          <p15:clr>
            <a:srgbClr val="FBAE40"/>
          </p15:clr>
        </p15:guide>
        <p15:guide id="6" pos="3107" userDrawn="1">
          <p15:clr>
            <a:srgbClr val="FBAE40"/>
          </p15:clr>
        </p15:guide>
        <p15:guide id="7" pos="2653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ischen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DA2AD10A-8446-37BE-30BE-69B58FFF2826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613A160-DE36-8597-6732-BBC55150F0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0775" y="259139"/>
            <a:ext cx="3853225" cy="182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 sz="4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Mehr-</a:t>
            </a:r>
            <a:br>
              <a:rPr lang="de-DE" dirty="0"/>
            </a:br>
            <a:r>
              <a:rPr lang="de-DE" dirty="0"/>
              <a:t>zeilige Überschrift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FE4C8F36-AA36-10CB-104E-39DBCDDB961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570775" cy="5143500"/>
          </a:xfrm>
          <a:prstGeom prst="rect">
            <a:avLst/>
          </a:prstGeom>
        </p:spPr>
        <p:txBody>
          <a:bodyPr lIns="0" tIns="0" rIns="0" bIns="864000" anchor="ctr"/>
          <a:lstStyle>
            <a:lvl1pPr marL="0" indent="0" algn="ctr">
              <a:buNone/>
              <a:defRPr sz="1600" cap="all" baseline="0">
                <a:solidFill>
                  <a:schemeClr val="accent5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994BE54-3685-9C0E-A736-AF36D68051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717777" y="4697710"/>
            <a:ext cx="1067448" cy="21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769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 userDrawn="1">
          <p15:clr>
            <a:srgbClr val="FBAE40"/>
          </p15:clr>
        </p15:guide>
        <p15:guide id="6" pos="3107" userDrawn="1">
          <p15:clr>
            <a:srgbClr val="FBAE40"/>
          </p15:clr>
        </p15:guide>
        <p15:guide id="7" pos="2653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234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7EB0ABEF-EC6D-1499-83B8-08094914D8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1056" y="4887281"/>
            <a:ext cx="332944" cy="1108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08000" tIns="0" rIns="0" bIns="0" rtlCol="0" anchor="ctr">
            <a:spAutoFit/>
          </a:bodyPr>
          <a:lstStyle>
            <a:lvl1pPr algn="r">
              <a:lnSpc>
                <a:spcPct val="90000"/>
              </a:lnSpc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88AAFE8E-FE9E-4620-899B-FC52E4016C2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9A84633F-C245-AD96-7291-FA1CF7330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774" y="4892962"/>
            <a:ext cx="6096001" cy="1108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108000" bIns="0" rtlCol="0" anchor="ctr">
            <a:spAutoFit/>
          </a:bodyPr>
          <a:lstStyle>
            <a:lvl1pPr algn="l">
              <a:lnSpc>
                <a:spcPct val="90000"/>
              </a:lnSpc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www.bfv.de/weilskickt | Walking Football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3270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30" r:id="rId2"/>
    <p:sldLayoutId id="2147483740" r:id="rId3"/>
    <p:sldLayoutId id="2147483743" r:id="rId4"/>
    <p:sldLayoutId id="2147483729" r:id="rId5"/>
    <p:sldLayoutId id="2147483715" r:id="rId6"/>
    <p:sldLayoutId id="2147483719" r:id="rId7"/>
    <p:sldLayoutId id="2147483728" r:id="rId8"/>
    <p:sldLayoutId id="2147483741" r:id="rId9"/>
    <p:sldLayoutId id="2147483724" r:id="rId10"/>
    <p:sldLayoutId id="2147483726" r:id="rId11"/>
    <p:sldLayoutId id="2147483727" r:id="rId12"/>
    <p:sldLayoutId id="2147483742" r:id="rId13"/>
    <p:sldLayoutId id="2147483732" r:id="rId14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26" userDrawn="1">
          <p15:clr>
            <a:srgbClr val="F26B43"/>
          </p15:clr>
        </p15:guide>
        <p15:guide id="3" pos="5534" userDrawn="1">
          <p15:clr>
            <a:srgbClr val="F26B43"/>
          </p15:clr>
        </p15:guide>
        <p15:guide id="4" pos="1694" userDrawn="1">
          <p15:clr>
            <a:srgbClr val="F26B43"/>
          </p15:clr>
        </p15:guide>
        <p15:guide id="5" pos="4066" userDrawn="1">
          <p15:clr>
            <a:srgbClr val="F26B43"/>
          </p15:clr>
        </p15:guide>
        <p15:guide id="6" pos="2146" userDrawn="1">
          <p15:clr>
            <a:srgbClr val="F26B43"/>
          </p15:clr>
        </p15:guide>
        <p15:guide id="7" pos="3614" userDrawn="1">
          <p15:clr>
            <a:srgbClr val="F26B43"/>
          </p15:clr>
        </p15:guide>
        <p15:guide id="8" pos="3107" userDrawn="1">
          <p15:clr>
            <a:srgbClr val="F26B43"/>
          </p15:clr>
        </p15:guide>
        <p15:guide id="9" pos="2653" userDrawn="1">
          <p15:clr>
            <a:srgbClr val="F26B43"/>
          </p15:clr>
        </p15:guide>
        <p15:guide id="10" orient="horz" pos="713" userDrawn="1">
          <p15:clr>
            <a:srgbClr val="F26B43"/>
          </p15:clr>
        </p15:guide>
        <p15:guide id="11" orient="horz" pos="291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QxxkPLH9QOU?feature=oembed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33E75-C91C-F181-CC80-DE409804B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fik 23">
            <a:extLst>
              <a:ext uri="{FF2B5EF4-FFF2-40B4-BE49-F238E27FC236}">
                <a16:creationId xmlns:a16="http://schemas.microsoft.com/office/drawing/2014/main" id="{754F124E-1504-11EA-A1D6-2B86AEAD30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62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1DCED848-4148-32A9-D3EB-9602AF13658F}"/>
              </a:ext>
            </a:extLst>
          </p:cNvPr>
          <p:cNvGrpSpPr/>
          <p:nvPr/>
        </p:nvGrpSpPr>
        <p:grpSpPr>
          <a:xfrm>
            <a:off x="3920090" y="0"/>
            <a:ext cx="1303820" cy="652074"/>
            <a:chOff x="7452582" y="-58694"/>
            <a:chExt cx="1464809" cy="732589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03534D9F-BF2D-0433-D0C4-CB3C5205619E}"/>
                </a:ext>
              </a:extLst>
            </p:cNvPr>
            <p:cNvSpPr/>
            <p:nvPr userDrawn="1"/>
          </p:nvSpPr>
          <p:spPr>
            <a:xfrm>
              <a:off x="7452582" y="-58694"/>
              <a:ext cx="1464809" cy="732589"/>
            </a:xfrm>
            <a:prstGeom prst="rect">
              <a:avLst/>
            </a:prstGeom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0C291805-370C-0B57-1B3E-6605784AE9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85974" y="305331"/>
              <a:ext cx="1199251" cy="238651"/>
            </a:xfrm>
            <a:prstGeom prst="rect">
              <a:avLst/>
            </a:prstGeom>
          </p:spPr>
        </p:pic>
      </p:grp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7239284E-A815-4736-E3D6-F8426E050486}"/>
              </a:ext>
            </a:extLst>
          </p:cNvPr>
          <p:cNvSpPr txBox="1">
            <a:spLocks/>
          </p:cNvSpPr>
          <p:nvPr/>
        </p:nvSpPr>
        <p:spPr>
          <a:xfrm>
            <a:off x="393095" y="1725387"/>
            <a:ext cx="4538945" cy="4605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cap="all" spc="250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Gesunder </a:t>
            </a:r>
            <a:r>
              <a:rPr lang="de-DE" dirty="0" err="1">
                <a:solidFill>
                  <a:schemeClr val="bg1"/>
                </a:solidFill>
              </a:rPr>
              <a:t>fussball</a:t>
            </a:r>
            <a:r>
              <a:rPr lang="de-DE" dirty="0">
                <a:solidFill>
                  <a:schemeClr val="bg1"/>
                </a:solidFill>
              </a:rPr>
              <a:t> nicht nur für ältere</a:t>
            </a:r>
          </a:p>
        </p:txBody>
      </p: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29E66F9E-5B89-0890-16DC-15E14533650B}"/>
              </a:ext>
            </a:extLst>
          </p:cNvPr>
          <p:cNvSpPr txBox="1">
            <a:spLocks/>
          </p:cNvSpPr>
          <p:nvPr/>
        </p:nvSpPr>
        <p:spPr>
          <a:xfrm>
            <a:off x="358774" y="1110341"/>
            <a:ext cx="5005313" cy="5047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100" kern="1200" cap="all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Walking </a:t>
            </a:r>
            <a:r>
              <a:rPr lang="de-DE" dirty="0" err="1">
                <a:solidFill>
                  <a:schemeClr val="bg1"/>
                </a:solidFill>
              </a:rPr>
              <a:t>football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356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A7B2BE6D-C60C-96E3-1541-B9A54C7592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4F0516A-4FC2-059D-6BF2-5B01F3DC94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Was ist </a:t>
            </a:r>
            <a:r>
              <a:rPr lang="de-DE" dirty="0" err="1"/>
              <a:t>walking</a:t>
            </a:r>
            <a:r>
              <a:rPr lang="de-DE" dirty="0"/>
              <a:t> </a:t>
            </a:r>
            <a:r>
              <a:rPr lang="de-DE" dirty="0" err="1"/>
              <a:t>football</a:t>
            </a:r>
            <a:r>
              <a:rPr lang="de-DE" dirty="0"/>
              <a:t>?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8004DE4-EC1E-3DA2-0F59-0C4EC2A8E6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de-DE" dirty="0"/>
              <a:t>Belastungsreduzierte Variante des Fußballs mit angepasstem Regelwerk zur Verringerung von Verletzungsrisiken </a:t>
            </a:r>
          </a:p>
          <a:p>
            <a:pPr>
              <a:lnSpc>
                <a:spcPct val="114000"/>
              </a:lnSpc>
            </a:pPr>
            <a:r>
              <a:rPr lang="de-DE" dirty="0"/>
              <a:t>Alternative für Menschen, die gerne Fußball spielen aber den „normalen“ Fußball nicht mehr spielen können (zu schnell, zu körperbetont, zu intensiv) </a:t>
            </a:r>
          </a:p>
          <a:p>
            <a:pPr>
              <a:lnSpc>
                <a:spcPct val="114000"/>
              </a:lnSpc>
            </a:pPr>
            <a:r>
              <a:rPr lang="de-DE" dirty="0"/>
              <a:t>Möglichkeit zum späten Einstieg in den Fußball auch für Anfänger*innen </a:t>
            </a:r>
          </a:p>
          <a:p>
            <a:pPr>
              <a:lnSpc>
                <a:spcPct val="114000"/>
              </a:lnSpc>
            </a:pPr>
            <a:r>
              <a:rPr lang="de-DE" dirty="0"/>
              <a:t>Schwerpunkte: gesundes Bewegen und Spaß am Fußball </a:t>
            </a:r>
          </a:p>
          <a:p>
            <a:pPr>
              <a:lnSpc>
                <a:spcPct val="114000"/>
              </a:lnSpc>
            </a:pPr>
            <a:r>
              <a:rPr lang="de-DE" dirty="0"/>
              <a:t>Dennoch: Möglichkeit des gegenseitigen Messens in (Wett-)Spielen und bei Turnieren </a:t>
            </a:r>
          </a:p>
          <a:p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12417624-5B0A-D113-66CA-387FF8FDF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9605" y="983746"/>
            <a:ext cx="4445620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500F8641-4DFB-4040-3330-0E3B8CC7D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WWW.BFV.DE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A716AAC-B2B5-57DB-D77E-501C0347DA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t="62260" r="15792" b="24821"/>
          <a:stretch>
            <a:fillRect/>
          </a:stretch>
        </p:blipFill>
        <p:spPr bwMode="auto">
          <a:xfrm>
            <a:off x="6942494" y="4686779"/>
            <a:ext cx="1841506" cy="3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8098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D3579-F024-A51F-AE38-629C7404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6FA7AE74-10E0-5AED-7BBA-3CD6C413496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45C658-AA9E-5681-D9B5-C365ECEFCA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Die wichtigsten Regeln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038158A-E6C5-D15A-3148-9C73F68729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63888" y="960965"/>
            <a:ext cx="3851078" cy="3563937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de-DE" dirty="0"/>
              <a:t>Gehen statt Rennen: Ein Fuß muss stets den Boden berühren! </a:t>
            </a:r>
          </a:p>
          <a:p>
            <a:pPr>
              <a:lnSpc>
                <a:spcPct val="114000"/>
              </a:lnSpc>
            </a:pPr>
            <a:r>
              <a:rPr lang="de-DE" dirty="0"/>
              <a:t>Grätschen und harter Körpereinsatz sind untersagt! </a:t>
            </a:r>
          </a:p>
          <a:p>
            <a:pPr>
              <a:lnSpc>
                <a:spcPct val="114000"/>
              </a:lnSpc>
            </a:pPr>
            <a:r>
              <a:rPr lang="de-DE" dirty="0"/>
              <a:t>Der Ball darf nicht höher als 1 Meter über dem Boden gespielt werden (Hüfthöhe)! </a:t>
            </a:r>
          </a:p>
          <a:p>
            <a:pPr>
              <a:lnSpc>
                <a:spcPct val="114000"/>
              </a:lnSpc>
            </a:pPr>
            <a:r>
              <a:rPr lang="de-DE" dirty="0"/>
              <a:t>Spiel ohne Abseits </a:t>
            </a:r>
          </a:p>
          <a:p>
            <a:pPr>
              <a:lnSpc>
                <a:spcPct val="114000"/>
              </a:lnSpc>
            </a:pPr>
            <a:r>
              <a:rPr lang="de-DE" dirty="0"/>
              <a:t>Kleineres Spielfeld: 42 x 21 Meter </a:t>
            </a:r>
          </a:p>
          <a:p>
            <a:pPr>
              <a:lnSpc>
                <a:spcPct val="114000"/>
              </a:lnSpc>
            </a:pPr>
            <a:r>
              <a:rPr lang="de-DE" dirty="0"/>
              <a:t>Spiel auf kleine Tore (</a:t>
            </a:r>
            <a:r>
              <a:rPr lang="de-DE" dirty="0" err="1"/>
              <a:t>Torgröße</a:t>
            </a:r>
            <a:r>
              <a:rPr lang="de-DE" dirty="0"/>
              <a:t>: möglichst 3 x 1 Meter; flexibel anpassbar) ohne Torhüter </a:t>
            </a:r>
          </a:p>
          <a:p>
            <a:pPr>
              <a:lnSpc>
                <a:spcPct val="114000"/>
              </a:lnSpc>
            </a:pPr>
            <a:r>
              <a:rPr lang="de-DE" dirty="0"/>
              <a:t>Tabukreis vor den Toren (Radius: 3 Meter; Gesamtbreite auf Grundlinie: 5 Meter), der nicht betreten werden darf </a:t>
            </a:r>
          </a:p>
          <a:p>
            <a:pPr>
              <a:lnSpc>
                <a:spcPct val="114000"/>
              </a:lnSpc>
            </a:pPr>
            <a:r>
              <a:rPr lang="de-DE" dirty="0"/>
              <a:t>Spieleranzahl: 6 gegen 6 im Wettkampf, im Training frei wählbar </a:t>
            </a:r>
          </a:p>
          <a:p>
            <a:pPr>
              <a:lnSpc>
                <a:spcPct val="114000"/>
              </a:lnSpc>
            </a:pPr>
            <a:r>
              <a:rPr lang="de-DE" dirty="0"/>
              <a:t>Spielzeit: 4-mal 15 Minuten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499F8F8-25B7-C860-87E7-FA53762A7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92" y="769324"/>
            <a:ext cx="2699272" cy="4014095"/>
          </a:xfrm>
          <a:prstGeom prst="rect">
            <a:avLst/>
          </a:prstGeom>
        </p:spPr>
      </p:pic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097F09E4-8D8B-84C2-37BB-81B7AC67E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WWW.BFV.DE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2E21BEE-8F92-564B-4CF1-7704696D8E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t="62260" r="15792" b="24821"/>
          <a:stretch>
            <a:fillRect/>
          </a:stretch>
        </p:blipFill>
        <p:spPr bwMode="auto">
          <a:xfrm>
            <a:off x="6942494" y="4686779"/>
            <a:ext cx="1841506" cy="3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6264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AB448-7389-AD9B-4FA5-729CF1D82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BAE0F1B-1E50-0467-D0D9-0CDD18111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363" y="960981"/>
            <a:ext cx="2880320" cy="3645879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25A1B74E-F815-5819-B31B-231B90BA3A8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984E5D6-A623-3A63-E8BA-AF6744A5E0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Die wichtigsten </a:t>
            </a:r>
            <a:r>
              <a:rPr lang="de-DE" dirty="0" err="1"/>
              <a:t>gemeinsamkeiten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2B01C043-3ADD-8E47-5DD4-AA11007F08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/>
              <a:t>Spiel auf 2 Tore </a:t>
            </a:r>
          </a:p>
          <a:p>
            <a:r>
              <a:rPr lang="de-DE" dirty="0"/>
              <a:t>Fußballspezifische Techniken: Dribbeln, Passen, An- und Mitnehmen, Schießen </a:t>
            </a:r>
          </a:p>
          <a:p>
            <a:r>
              <a:rPr lang="de-DE" dirty="0"/>
              <a:t>2 Teams treten gegeneinander an und messen sich: Die Mannschaft, die mehr Tore erzielt, gewinnt! </a:t>
            </a:r>
          </a:p>
          <a:p>
            <a:r>
              <a:rPr lang="de-DE" dirty="0"/>
              <a:t>Geselligkeit im Rahmen des gemeinsamen Sporttreibens sowie „3. Halbzeit“ 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67B7529-8C9D-1FC0-48E3-77F56F755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WWW.BFV.DE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6682A9E-0274-36E3-D703-EB0E8D63AF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t="62260" r="15792" b="24821"/>
          <a:stretch>
            <a:fillRect/>
          </a:stretch>
        </p:blipFill>
        <p:spPr bwMode="auto">
          <a:xfrm>
            <a:off x="6942494" y="4686779"/>
            <a:ext cx="1841506" cy="3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82435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6446E-E15A-4AB9-060B-F799AC004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56CB11F9-DBE3-850D-FBCF-C9CC508133D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6A6134A-F606-0E79-AAE7-230A130A87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560" y="59682"/>
            <a:ext cx="7019752" cy="1072206"/>
          </a:xfrm>
        </p:spPr>
        <p:txBody>
          <a:bodyPr/>
          <a:lstStyle/>
          <a:p>
            <a:r>
              <a:rPr lang="de-DE" dirty="0"/>
              <a:t>Walking </a:t>
            </a:r>
            <a:r>
              <a:rPr lang="de-DE" dirty="0" err="1"/>
              <a:t>football</a:t>
            </a:r>
            <a:r>
              <a:rPr lang="de-DE" dirty="0"/>
              <a:t> als </a:t>
            </a:r>
            <a:r>
              <a:rPr lang="de-DE" dirty="0" err="1"/>
              <a:t>gesundheitssport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42D335E-1F80-9DBA-63EC-20A5FF5EE2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4147" y="1131888"/>
            <a:ext cx="3851078" cy="3563937"/>
          </a:xfrm>
        </p:spPr>
        <p:txBody>
          <a:bodyPr/>
          <a:lstStyle/>
          <a:p>
            <a:r>
              <a:rPr lang="de-DE" dirty="0"/>
              <a:t>Walking Football ermöglicht „lebenslanges“ Sporttreiben </a:t>
            </a:r>
          </a:p>
          <a:p>
            <a:r>
              <a:rPr lang="de-DE" dirty="0"/>
              <a:t>Verbindung der belastungstypischen Reize gesundheitsorientierter (Ausdauer-)Sportarten mit dem Spaß und der Motivation der Teamsportart Fußball </a:t>
            </a:r>
          </a:p>
          <a:p>
            <a:r>
              <a:rPr lang="de-DE" dirty="0"/>
              <a:t>Verbesserung der allgemeinen Ausdauer, der Muskelkraft, der Beweglichkeit und der Koordination </a:t>
            </a:r>
          </a:p>
          <a:p>
            <a:r>
              <a:rPr lang="de-DE" dirty="0"/>
              <a:t>Positive Auswirkungen auf Gesundheit: Vorbeugung von Herz-Kreislauf-Erkrankungen, Adipositas, Diabetes mellitus, Haltungsschäden, Osteoporose und Rückenbeschwerden </a:t>
            </a:r>
          </a:p>
          <a:p>
            <a:r>
              <a:rPr lang="de-DE" dirty="0"/>
              <a:t>Minimierung sportartspezifischer Verletzungsrisiken </a:t>
            </a:r>
          </a:p>
          <a:p>
            <a:r>
              <a:rPr lang="de-DE" dirty="0"/>
              <a:t>Verbesserung der mentalen Gesundheit durch Ausgleich zum Alltag, Stressabbau, Spaß und soziale Interaktion (Geselligkeit)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0CE6974-E602-96E9-B101-3656AA360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131888"/>
            <a:ext cx="4296395" cy="3516261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D03A2B1-BB2C-8C3F-36B4-F5A1E0F13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WWW.BFV.DE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A3F89F8-6F73-B40B-10C8-8EA17CE3B2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t="62260" r="15792" b="24821"/>
          <a:stretch>
            <a:fillRect/>
          </a:stretch>
        </p:blipFill>
        <p:spPr bwMode="auto">
          <a:xfrm>
            <a:off x="6942494" y="4686779"/>
            <a:ext cx="1841506" cy="3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12146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19B39-BB78-97E1-801F-599A765C7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8BC75062-09BB-CCC9-5767-1A17E62673C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ABE34B1-7F7C-8B7B-5CE5-724D724A4D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560" y="59682"/>
            <a:ext cx="6094217" cy="1072206"/>
          </a:xfrm>
        </p:spPr>
        <p:txBody>
          <a:bodyPr/>
          <a:lstStyle/>
          <a:p>
            <a:r>
              <a:rPr lang="de-DE" b="1" dirty="0" err="1"/>
              <a:t>wER</a:t>
            </a:r>
            <a:r>
              <a:rPr lang="de-DE" b="1" dirty="0"/>
              <a:t> KANN WALKING FOOTBALL SPIELEN? 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78DD6AA-C7C2-EB8F-DEB4-97CA8F99B2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/>
              <a:t>Walking Football als Sportangebot für alle, unabhängig von Alter, Geschlecht, Sportlichkeit, Fußballerfahrung usw. </a:t>
            </a:r>
          </a:p>
          <a:p>
            <a:r>
              <a:rPr lang="de-DE" dirty="0"/>
              <a:t>Fußball in gemischten Teams </a:t>
            </a:r>
          </a:p>
          <a:p>
            <a:r>
              <a:rPr lang="de-DE" dirty="0"/>
              <a:t>Möglichkeit zur Inklusion </a:t>
            </a:r>
          </a:p>
          <a:p>
            <a:r>
              <a:rPr lang="de-DE" dirty="0"/>
              <a:t>Kernzielgruppe für Walking Football als Gesundheitssport: Ü55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DF6555D-E9A3-944E-0D73-011FC391E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363" y="1009724"/>
            <a:ext cx="2759148" cy="3492501"/>
          </a:xfrm>
          <a:prstGeom prst="round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CC555DF7-B406-C65C-AB99-22DCA3412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WWW.BFV.DE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B0A42D4-C91F-C340-3804-4B6830DEC8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t="62260" r="15792" b="24821"/>
          <a:stretch>
            <a:fillRect/>
          </a:stretch>
        </p:blipFill>
        <p:spPr bwMode="auto">
          <a:xfrm>
            <a:off x="6942494" y="4686779"/>
            <a:ext cx="1841506" cy="3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9271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A2683-C207-9427-6359-93EF35C46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606293BE-124A-CB86-E865-BA93054E4A8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C559081-4D62-530F-AB8A-3FB73B7606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560" y="235686"/>
            <a:ext cx="6094217" cy="720197"/>
          </a:xfrm>
        </p:spPr>
        <p:txBody>
          <a:bodyPr/>
          <a:lstStyle/>
          <a:p>
            <a:r>
              <a:rPr lang="de-DE" dirty="0"/>
              <a:t>Walking </a:t>
            </a:r>
            <a:r>
              <a:rPr lang="de-DE" dirty="0" err="1"/>
              <a:t>football</a:t>
            </a:r>
            <a:r>
              <a:rPr lang="de-DE" dirty="0"/>
              <a:t> – </a:t>
            </a:r>
            <a:br>
              <a:rPr lang="de-DE" dirty="0"/>
            </a:br>
            <a:r>
              <a:rPr lang="de-DE" dirty="0"/>
              <a:t>ein </a:t>
            </a:r>
            <a:r>
              <a:rPr lang="de-DE" dirty="0" err="1"/>
              <a:t>praxisbeispiel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E30D935-14BF-7830-FDD9-689C456B2F4E}"/>
              </a:ext>
            </a:extLst>
          </p:cNvPr>
          <p:cNvSpPr txBox="1"/>
          <p:nvPr/>
        </p:nvSpPr>
        <p:spPr>
          <a:xfrm>
            <a:off x="1403648" y="4594442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accent3"/>
                </a:solidFill>
              </a:rPr>
              <a:t>https://youtu.be/qxxkplh9qou</a:t>
            </a:r>
          </a:p>
        </p:txBody>
      </p:sp>
      <p:pic>
        <p:nvPicPr>
          <p:cNvPr id="13" name="Onlinemedien 12" title="Walking Football - Kicken im Gehen">
            <a:hlinkClick r:id="" action="ppaction://media"/>
            <a:extLst>
              <a:ext uri="{FF2B5EF4-FFF2-40B4-BE49-F238E27FC236}">
                <a16:creationId xmlns:a16="http://schemas.microsoft.com/office/drawing/2014/main" id="{160606C1-107F-6252-A569-1A0EF3C5512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39586" y="1043861"/>
            <a:ext cx="6264828" cy="3539327"/>
          </a:xfrm>
          <a:prstGeom prst="rect">
            <a:avLst/>
          </a:prstGeom>
        </p:spPr>
      </p:pic>
      <p:sp>
        <p:nvSpPr>
          <p:cNvPr id="14" name="Datumsplatzhalter 13">
            <a:extLst>
              <a:ext uri="{FF2B5EF4-FFF2-40B4-BE49-F238E27FC236}">
                <a16:creationId xmlns:a16="http://schemas.microsoft.com/office/drawing/2014/main" id="{73F2DE12-1D7E-DB49-A882-8DA4740F6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WWW.BFV.DE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11668FF-5C0C-EABC-22BE-5F5D9B3136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t="62260" r="15792" b="24821"/>
          <a:stretch>
            <a:fillRect/>
          </a:stretch>
        </p:blipFill>
        <p:spPr bwMode="auto">
          <a:xfrm>
            <a:off x="6942494" y="4686779"/>
            <a:ext cx="1841506" cy="3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244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0B34A-580E-264C-6196-1D8B0C09A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7AB44F94-4AAB-A655-2C6F-22AE50BC098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4FE0B8E-D704-C1C5-786D-885036A048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560" y="59682"/>
            <a:ext cx="6094215" cy="1072206"/>
          </a:xfrm>
        </p:spPr>
        <p:txBody>
          <a:bodyPr/>
          <a:lstStyle/>
          <a:p>
            <a:r>
              <a:rPr lang="de-DE" dirty="0"/>
              <a:t>Walking </a:t>
            </a:r>
            <a:r>
              <a:rPr lang="de-DE" dirty="0" err="1"/>
              <a:t>football</a:t>
            </a:r>
            <a:r>
              <a:rPr lang="de-DE" dirty="0"/>
              <a:t> als </a:t>
            </a:r>
            <a:r>
              <a:rPr lang="de-DE" dirty="0" err="1"/>
              <a:t>gesundheitssport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536566E4-E7D1-2943-8C58-1FD1E0718C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98756" y="1027736"/>
            <a:ext cx="3851078" cy="3563937"/>
          </a:xfrm>
        </p:spPr>
        <p:txBody>
          <a:bodyPr/>
          <a:lstStyle/>
          <a:p>
            <a:r>
              <a:rPr lang="de-DE" dirty="0"/>
              <a:t>Erweiterung des Vereinsangebots (altersgerechte Bewegungsangebote, Gesundheitssport) </a:t>
            </a:r>
          </a:p>
          <a:p>
            <a:r>
              <a:rPr lang="de-DE" dirty="0"/>
              <a:t>Vereinsbindung von Fußballer*innen nach ihrer aktiven Karriere </a:t>
            </a:r>
          </a:p>
          <a:p>
            <a:r>
              <a:rPr lang="de-DE" b="1" dirty="0"/>
              <a:t>Neue Zielgruppen erschließen </a:t>
            </a:r>
          </a:p>
          <a:p>
            <a:pPr lvl="1"/>
            <a:r>
              <a:rPr lang="de-DE" dirty="0"/>
              <a:t>Neu-/Wiedereinsteiger*innen (neue Mitglieder*innen) </a:t>
            </a:r>
          </a:p>
          <a:p>
            <a:pPr lvl="1"/>
            <a:r>
              <a:rPr lang="de-DE" dirty="0"/>
              <a:t>Aktivierung von passiven Mitglieder*innen </a:t>
            </a:r>
          </a:p>
          <a:p>
            <a:pPr lvl="1"/>
            <a:r>
              <a:rPr lang="de-DE" dirty="0"/>
              <a:t>Spieler*innen mit körperlichen Einschränkungen </a:t>
            </a:r>
          </a:p>
          <a:p>
            <a:pPr lvl="1"/>
            <a:r>
              <a:rPr lang="de-DE" dirty="0"/>
              <a:t>Bildung von gemischten Teams </a:t>
            </a:r>
          </a:p>
          <a:p>
            <a:r>
              <a:rPr lang="de-DE" b="1" dirty="0"/>
              <a:t>Stärkung des Vereinslebens </a:t>
            </a:r>
          </a:p>
          <a:p>
            <a:pPr lvl="1"/>
            <a:r>
              <a:rPr lang="de-DE" dirty="0"/>
              <a:t>Gewinnung Ehrenamtlicher </a:t>
            </a:r>
          </a:p>
          <a:p>
            <a:pPr lvl="1"/>
            <a:r>
              <a:rPr lang="de-DE" dirty="0"/>
              <a:t>Gewinnung von (neuen) Sponsoren </a:t>
            </a: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DB06A77-30CA-A686-D1D7-C59B31903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60" y="1131888"/>
            <a:ext cx="2759147" cy="3492500"/>
          </a:xfrm>
          <a:prstGeom prst="round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F957D413-B7A2-4232-07DC-22DD3A9EB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WWW.BFV.DE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157ABB3-2227-7162-CC61-05BBEE9BB7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t="62260" r="15792" b="24821"/>
          <a:stretch>
            <a:fillRect/>
          </a:stretch>
        </p:blipFill>
        <p:spPr bwMode="auto">
          <a:xfrm>
            <a:off x="6942494" y="4686779"/>
            <a:ext cx="1841506" cy="3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25843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71F61-D34F-024F-5F13-73F1B0943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F831F838-7265-E4D6-B454-3B7B1F51543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B4BDB70-B471-C50D-4F64-2CEC4218ED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560" y="59682"/>
            <a:ext cx="6094215" cy="1072206"/>
          </a:xfrm>
        </p:spPr>
        <p:txBody>
          <a:bodyPr/>
          <a:lstStyle/>
          <a:p>
            <a:r>
              <a:rPr lang="de-DE" dirty="0"/>
              <a:t>Walking </a:t>
            </a:r>
            <a:r>
              <a:rPr lang="de-DE" dirty="0" err="1"/>
              <a:t>football</a:t>
            </a:r>
            <a:r>
              <a:rPr lang="de-DE" dirty="0"/>
              <a:t> als </a:t>
            </a:r>
            <a:r>
              <a:rPr lang="de-DE" dirty="0" err="1"/>
              <a:t>gesundheitssport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6EE3612-806D-4C29-3C56-AC08C4ECA0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5536" y="1147764"/>
            <a:ext cx="3851078" cy="3563937"/>
          </a:xfrm>
        </p:spPr>
        <p:txBody>
          <a:bodyPr/>
          <a:lstStyle/>
          <a:p>
            <a:r>
              <a:rPr lang="de-DE" b="1" dirty="0"/>
              <a:t>Neue Möglichkeiten für Kooperationen </a:t>
            </a:r>
          </a:p>
          <a:p>
            <a:pPr lvl="1"/>
            <a:r>
              <a:rPr lang="de-DE" dirty="0" err="1"/>
              <a:t>Ärzt</a:t>
            </a:r>
            <a:r>
              <a:rPr lang="de-DE" dirty="0"/>
              <a:t>*innen, Physiotherapeut*innen, Rehazentren, Kurkliniken usw. </a:t>
            </a:r>
          </a:p>
          <a:p>
            <a:pPr lvl="1"/>
            <a:r>
              <a:rPr lang="de-DE" dirty="0"/>
              <a:t>Stadt/Gemeinde, Kirche </a:t>
            </a:r>
          </a:p>
          <a:p>
            <a:pPr lvl="1"/>
            <a:r>
              <a:rPr lang="de-DE" dirty="0"/>
              <a:t>Volkshochschulen der Landkreise </a:t>
            </a:r>
          </a:p>
          <a:p>
            <a:pPr lvl="1"/>
            <a:r>
              <a:rPr lang="de-DE" dirty="0"/>
              <a:t>Nachbarvereine </a:t>
            </a:r>
          </a:p>
          <a:p>
            <a:r>
              <a:rPr lang="de-DE" b="1" dirty="0"/>
              <a:t>Positive Außendarstellung des Vereins </a:t>
            </a:r>
            <a:endParaRPr lang="de-DE" dirty="0"/>
          </a:p>
          <a:p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42B7FEE-40CA-B845-C503-642521E35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131888"/>
            <a:ext cx="4211440" cy="3464930"/>
          </a:xfrm>
          <a:prstGeom prst="round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15D9DEBB-15B2-CA78-C48C-0F93ACD0E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WWW.BFV.DE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0FB6F1B-53D4-CA49-3A8D-60386D569A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t="62260" r="15792" b="24821"/>
          <a:stretch>
            <a:fillRect/>
          </a:stretch>
        </p:blipFill>
        <p:spPr bwMode="auto">
          <a:xfrm>
            <a:off x="6942494" y="4686779"/>
            <a:ext cx="1841506" cy="3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1989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45622-A306-4457-76E4-2568DAE72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3C93BC00-FDBD-42B8-D76D-A601C3B628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63A50CB-F595-1626-255F-F3A7C891A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560" y="415735"/>
            <a:ext cx="6094215" cy="360099"/>
          </a:xfrm>
        </p:spPr>
        <p:txBody>
          <a:bodyPr/>
          <a:lstStyle/>
          <a:p>
            <a:r>
              <a:rPr lang="de-DE" dirty="0"/>
              <a:t>Erste schritte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EFFB967-1695-3001-84CC-FC1EE87C9D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23928" y="931458"/>
            <a:ext cx="3851078" cy="3563937"/>
          </a:xfrm>
        </p:spPr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de-DE" dirty="0"/>
              <a:t>Verantwortliche Person(en) finden! </a:t>
            </a:r>
          </a:p>
          <a:p>
            <a:pPr marL="228600" indent="-228600">
              <a:buFont typeface="+mj-lt"/>
              <a:buAutoNum type="arabicPeriod"/>
            </a:pPr>
            <a:r>
              <a:rPr lang="de-DE" dirty="0"/>
              <a:t>Das Vorhaben mit dem Vorstand besprechen! </a:t>
            </a:r>
          </a:p>
          <a:p>
            <a:pPr marL="228600" indent="-228600">
              <a:buFont typeface="+mj-lt"/>
              <a:buAutoNum type="arabicPeriod"/>
            </a:pPr>
            <a:r>
              <a:rPr lang="de-DE" dirty="0"/>
              <a:t>Die Trainingszeiten festlegen! </a:t>
            </a:r>
          </a:p>
          <a:p>
            <a:pPr marL="228600" indent="-228600">
              <a:buFont typeface="+mj-lt"/>
              <a:buAutoNum type="arabicPeriod"/>
            </a:pPr>
            <a:r>
              <a:rPr lang="de-DE" dirty="0"/>
              <a:t>Die Zielgruppe kontaktieren! </a:t>
            </a:r>
          </a:p>
          <a:p>
            <a:pPr lvl="1"/>
            <a:r>
              <a:rPr lang="de-DE" dirty="0"/>
              <a:t>Ältere, ehemalige und aktuelle Spieler*innen </a:t>
            </a:r>
          </a:p>
          <a:p>
            <a:pPr lvl="1"/>
            <a:r>
              <a:rPr lang="de-DE" dirty="0"/>
              <a:t>Kooperationen nutzen (Aushänge in Arztpraxen, bei der Gemeinde, bei der Kirche usw.) </a:t>
            </a:r>
          </a:p>
          <a:p>
            <a:pPr marL="228600" indent="-228600">
              <a:buFont typeface="+mj-lt"/>
              <a:buAutoNum type="arabicPeriod"/>
            </a:pPr>
            <a:r>
              <a:rPr lang="de-DE" dirty="0"/>
              <a:t>Werbung machen! </a:t>
            </a:r>
          </a:p>
          <a:p>
            <a:pPr lvl="1"/>
            <a:r>
              <a:rPr lang="de-DE" dirty="0"/>
              <a:t>Vereinshomepage, </a:t>
            </a:r>
            <a:r>
              <a:rPr lang="de-DE" dirty="0" err="1"/>
              <a:t>Social</a:t>
            </a:r>
            <a:r>
              <a:rPr lang="de-DE" dirty="0"/>
              <a:t> Media, Vereinsheft, örtliche Presse usw. </a:t>
            </a:r>
          </a:p>
          <a:p>
            <a:pPr marL="228600" indent="-228600">
              <a:buFont typeface="+mj-lt"/>
              <a:buAutoNum type="arabicPeriod"/>
            </a:pPr>
            <a:r>
              <a:rPr lang="de-DE" dirty="0"/>
              <a:t>Loslegen! </a:t>
            </a:r>
          </a:p>
          <a:p>
            <a:pPr marL="228600" indent="-228600">
              <a:buFont typeface="+mj-lt"/>
              <a:buAutoNum type="arabicPeriod"/>
            </a:pPr>
            <a:r>
              <a:rPr lang="de-DE" dirty="0"/>
              <a:t>Die Erfahrungen teilen! </a:t>
            </a:r>
          </a:p>
          <a:p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D6352B5-6D4D-DD72-AE5A-0E81A431E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08" y="881062"/>
            <a:ext cx="2989089" cy="3783558"/>
          </a:xfrm>
          <a:prstGeom prst="round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FCFECDFC-82A0-72E4-7A0D-590EF4048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WWW.BFV.DE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76C35A7-ED1B-74F9-BDEA-6D0A79B31E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t="62260" r="15792" b="24821"/>
          <a:stretch>
            <a:fillRect/>
          </a:stretch>
        </p:blipFill>
        <p:spPr bwMode="auto">
          <a:xfrm>
            <a:off x="6942494" y="4686779"/>
            <a:ext cx="1841506" cy="3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03083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5E67B-3763-18F6-E515-CC6EA48C6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EFB9AEEF-53F4-E0DD-1F9B-931EB3633C9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B31A02F-32DF-E471-4DF3-B7FDBD846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560" y="415735"/>
            <a:ext cx="6094215" cy="360099"/>
          </a:xfrm>
        </p:spPr>
        <p:txBody>
          <a:bodyPr/>
          <a:lstStyle/>
          <a:p>
            <a:r>
              <a:rPr lang="de-DE" dirty="0"/>
              <a:t>Nächste schritte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5EFE286F-D163-EEC5-1263-57971DB1BE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5536" y="1147764"/>
            <a:ext cx="3851078" cy="3563937"/>
          </a:xfrm>
        </p:spPr>
        <p:txBody>
          <a:bodyPr/>
          <a:lstStyle/>
          <a:p>
            <a:r>
              <a:rPr lang="de-DE" b="1" dirty="0"/>
              <a:t>Benachbarte Vereine ansprechen! </a:t>
            </a:r>
          </a:p>
          <a:p>
            <a:pPr lvl="1"/>
            <a:r>
              <a:rPr lang="de-DE" dirty="0"/>
              <a:t>Das Angebot auch vereinsübergreifend bekanntmachen! </a:t>
            </a:r>
          </a:p>
          <a:p>
            <a:pPr lvl="1"/>
            <a:r>
              <a:rPr lang="de-DE" dirty="0"/>
              <a:t>Trainingsspiele vereinbaren! </a:t>
            </a:r>
          </a:p>
          <a:p>
            <a:r>
              <a:rPr lang="de-DE" b="1" dirty="0"/>
              <a:t>Kontakt mit dem Fußballkreis, Bezirksausschuss und/oder Verband aufnehmen! </a:t>
            </a:r>
          </a:p>
          <a:p>
            <a:pPr lvl="1"/>
            <a:r>
              <a:rPr lang="de-DE" dirty="0"/>
              <a:t>Wettspielmöglichkeiten ausloten! </a:t>
            </a:r>
          </a:p>
          <a:p>
            <a:pPr lvl="1"/>
            <a:r>
              <a:rPr lang="de-DE" dirty="0"/>
              <a:t>Möglichkeiten zur Teilnahme an Turnieren suchen! </a:t>
            </a:r>
          </a:p>
          <a:p>
            <a:pPr lvl="1"/>
            <a:r>
              <a:rPr lang="de-DE" dirty="0"/>
              <a:t>Eigene Turniere ausrichten! 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8740816-5DE7-DB52-DC32-5A823C365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364" y="1131888"/>
            <a:ext cx="2759148" cy="3492500"/>
          </a:xfrm>
          <a:prstGeom prst="round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FABBE19A-FA14-0D59-A56E-69245723D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WWW.BFV.DE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0DAC6C3-0614-4075-B060-762C7CA8BA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t="62260" r="15792" b="24821"/>
          <a:stretch>
            <a:fillRect/>
          </a:stretch>
        </p:blipFill>
        <p:spPr bwMode="auto">
          <a:xfrm>
            <a:off x="6942494" y="4686779"/>
            <a:ext cx="1841506" cy="3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87598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D9744-D1EC-E632-E343-46DB179AA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9F785C42-AEB0-ABD1-43F2-906A055549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3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652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86798-5653-E2FE-87D6-43055E82D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FFC6969-A814-BF06-FA7C-8158B848D819}"/>
              </a:ext>
            </a:extLst>
          </p:cNvPr>
          <p:cNvGrpSpPr/>
          <p:nvPr/>
        </p:nvGrpSpPr>
        <p:grpSpPr>
          <a:xfrm>
            <a:off x="-23247" y="1661166"/>
            <a:ext cx="8902804" cy="1892826"/>
            <a:chOff x="1578733" y="2140212"/>
            <a:chExt cx="8902804" cy="1892826"/>
          </a:xfrm>
        </p:grpSpPr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0C2DE10D-FE41-06F9-45A7-24D92BE930C0}"/>
                </a:ext>
              </a:extLst>
            </p:cNvPr>
            <p:cNvSpPr txBox="1"/>
            <p:nvPr/>
          </p:nvSpPr>
          <p:spPr>
            <a:xfrm>
              <a:off x="1707338" y="2351064"/>
              <a:ext cx="8481690" cy="116955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r>
                <a:rPr lang="de-DE" sz="7000" dirty="0">
                  <a:solidFill>
                    <a:schemeClr val="accent1"/>
                  </a:solidFill>
                  <a:latin typeface="+mj-lt"/>
                  <a:cs typeface="Arial"/>
                </a:rPr>
                <a:t>VIELEN DANK</a:t>
              </a:r>
            </a:p>
          </p:txBody>
        </p:sp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4AA52114-B642-B84F-1183-24A3B294D8B7}"/>
                </a:ext>
              </a:extLst>
            </p:cNvPr>
            <p:cNvSpPr txBox="1"/>
            <p:nvPr/>
          </p:nvSpPr>
          <p:spPr>
            <a:xfrm>
              <a:off x="1578733" y="3268301"/>
              <a:ext cx="890280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r>
                <a:rPr lang="de-DE" sz="3200" dirty="0">
                  <a:solidFill>
                    <a:schemeClr val="accent1"/>
                  </a:solidFill>
                  <a:latin typeface="+mj-lt"/>
                  <a:cs typeface="Arial"/>
                </a:rPr>
                <a:t>FÜR IHRE AUFMERKSAMKEIT</a:t>
              </a: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CD654169-B824-9EC3-FF18-E2B1734232A7}"/>
                </a:ext>
              </a:extLst>
            </p:cNvPr>
            <p:cNvSpPr txBox="1"/>
            <p:nvPr/>
          </p:nvSpPr>
          <p:spPr>
            <a:xfrm>
              <a:off x="8749344" y="2140212"/>
              <a:ext cx="500742" cy="18928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r>
                <a:rPr lang="de-DE" sz="11700" dirty="0">
                  <a:solidFill>
                    <a:schemeClr val="accent1"/>
                  </a:solidFill>
                  <a:latin typeface="+mj-lt"/>
                  <a:cs typeface="Arial"/>
                </a:rPr>
                <a:t>!</a:t>
              </a:r>
            </a:p>
          </p:txBody>
        </p:sp>
      </p:grp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690EE24-6ADF-C0C2-DA14-724238E414D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www.bfv.de/weilskickt | Walking Football</a:t>
            </a:r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7CDAE9A-D378-19DE-6B7D-A3D59B107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WWW.BFV.DE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7318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F912ACC-F1B8-6281-EB51-25168E89D9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82" y="1340"/>
            <a:ext cx="9139235" cy="514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70453"/>
      </p:ext>
    </p:extLst>
  </p:cSld>
  <p:clrMapOvr>
    <a:masterClrMapping/>
  </p:clrMapOvr>
</p:sld>
</file>

<file path=ppt/theme/theme1.xml><?xml version="1.0" encoding="utf-8"?>
<a:theme xmlns:a="http://schemas.openxmlformats.org/drawingml/2006/main" name="BFV Neu">
  <a:themeElements>
    <a:clrScheme name="BFV">
      <a:dk1>
        <a:sysClr val="windowText" lastClr="000000"/>
      </a:dk1>
      <a:lt1>
        <a:srgbClr val="FFFFFF"/>
      </a:lt1>
      <a:dk2>
        <a:srgbClr val="003559"/>
      </a:dk2>
      <a:lt2>
        <a:srgbClr val="EEECE1"/>
      </a:lt2>
      <a:accent1>
        <a:srgbClr val="006AB2"/>
      </a:accent1>
      <a:accent2>
        <a:srgbClr val="76B82A"/>
      </a:accent2>
      <a:accent3>
        <a:srgbClr val="595959"/>
      </a:accent3>
      <a:accent4>
        <a:srgbClr val="E3000B"/>
      </a:accent4>
      <a:accent5>
        <a:srgbClr val="C8D6EF"/>
      </a:accent5>
      <a:accent6>
        <a:srgbClr val="00ABE4"/>
      </a:accent6>
      <a:hlink>
        <a:srgbClr val="0000FF"/>
      </a:hlink>
      <a:folHlink>
        <a:srgbClr val="800080"/>
      </a:folHlink>
    </a:clrScheme>
    <a:fontScheme name="BFV 2025">
      <a:majorFont>
        <a:latin typeface="Industry Ultra"/>
        <a:ea typeface=""/>
        <a:cs typeface=""/>
      </a:majorFont>
      <a:minorFont>
        <a:latin typeface="Industry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108000" tIns="108000" rIns="108000" bIns="108000" rtlCol="0">
        <a:spAutoFit/>
      </a:bodyPr>
      <a:lstStyle>
        <a:defPPr marL="180000" marR="0" indent="-180000" algn="l" defTabSz="914400" rtl="0" eaLnBrk="1" fontAlgn="auto" latinLnBrk="0" hangingPunct="1">
          <a:lnSpc>
            <a:spcPct val="130000"/>
          </a:lnSpc>
          <a:spcBef>
            <a:spcPts val="600"/>
          </a:spcBef>
          <a:spcAft>
            <a:spcPts val="300"/>
          </a:spcAft>
          <a:buClr>
            <a:srgbClr val="006AB3"/>
          </a:buClr>
          <a:buSzPct val="100000"/>
          <a:buFont typeface="Segoe UI Symbol" panose="020B0502040204020203" pitchFamily="34" charset="0"/>
          <a:buChar char="⬧"/>
          <a:tabLst/>
          <a:defRPr kumimoji="0" sz="1100" b="0" i="0" u="none" strike="noStrike" kern="1200" cap="none" spc="0" normalizeH="0" baseline="0" noProof="0" dirty="0" smtClean="0">
            <a:ln>
              <a:noFill/>
            </a:ln>
            <a:solidFill>
              <a:srgbClr val="595959"/>
            </a:solidFill>
            <a:effectLst/>
            <a:uLnTx/>
            <a:uFillTx/>
            <a:latin typeface="Industry Medium" panose="00000600000000000000" pitchFamily="50" charset="0"/>
            <a:ea typeface="+mn-ea"/>
            <a:cs typeface="TheSans 5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2AC40ECA513684AB104275194AC74ED" ma:contentTypeVersion="10" ma:contentTypeDescription="Ein neues Dokument erstellen." ma:contentTypeScope="" ma:versionID="0515601ece81a15e26a26a45ca709c28">
  <xsd:schema xmlns:xsd="http://www.w3.org/2001/XMLSchema" xmlns:xs="http://www.w3.org/2001/XMLSchema" xmlns:p="http://schemas.microsoft.com/office/2006/metadata/properties" xmlns:ns2="447e8fb2-5b62-4d86-80cf-6edfe51720fa" xmlns:ns3="53497377-b28b-475a-8e64-f18ab5512d14" targetNamespace="http://schemas.microsoft.com/office/2006/metadata/properties" ma:root="true" ma:fieldsID="3c8b219634fe5e1ef2e2b3af9b0ab537" ns2:_="" ns3:_="">
    <xsd:import namespace="447e8fb2-5b62-4d86-80cf-6edfe51720fa"/>
    <xsd:import namespace="53497377-b28b-475a-8e64-f18ab5512d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7e8fb2-5b62-4d86-80cf-6edfe51720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a84d724c-53cd-4212-9b44-8deb8c23de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497377-b28b-475a-8e64-f18ab5512d1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79d7646-0424-4d05-a704-40b9368dac3e}" ma:internalName="TaxCatchAll" ma:showField="CatchAllData" ma:web="53497377-b28b-475a-8e64-f18ab5512d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47e8fb2-5b62-4d86-80cf-6edfe51720fa">
      <Terms xmlns="http://schemas.microsoft.com/office/infopath/2007/PartnerControls"/>
    </lcf76f155ced4ddcb4097134ff3c332f>
    <TaxCatchAll xmlns="53497377-b28b-475a-8e64-f18ab5512d1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57831B-756B-41E0-98E3-2A65364E19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7e8fb2-5b62-4d86-80cf-6edfe51720fa"/>
    <ds:schemaRef ds:uri="53497377-b28b-475a-8e64-f18ab5512d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096E00-2175-4914-B44D-C3C6827AFDE2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53497377-b28b-475a-8e64-f18ab5512d14"/>
    <ds:schemaRef ds:uri="447e8fb2-5b62-4d86-80cf-6edfe51720fa"/>
  </ds:schemaRefs>
</ds:datastoreItem>
</file>

<file path=customXml/itemProps3.xml><?xml version="1.0" encoding="utf-8"?>
<ds:datastoreItem xmlns:ds="http://schemas.openxmlformats.org/officeDocument/2006/customXml" ds:itemID="{8F12D3B7-1EB8-4435-8EC9-4DC7E48369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758</Words>
  <Application>Microsoft Office PowerPoint</Application>
  <PresentationFormat>On-screen Show (16:9)</PresentationFormat>
  <Paragraphs>103</Paragraphs>
  <Slides>14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BFV Neu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 BFV</dc:title>
  <dc:creator>Nils Kaiser</dc:creator>
  <cp:lastModifiedBy>Johannes Gebel</cp:lastModifiedBy>
  <cp:revision>3167</cp:revision>
  <dcterms:created xsi:type="dcterms:W3CDTF">2017-08-18T15:35:55Z</dcterms:created>
  <dcterms:modified xsi:type="dcterms:W3CDTF">2026-09-18T06:07:49Z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0x010100B2AC40ECA513684AB104275194AC74ED</vt:lpwstr>
  </property>
  <property fmtid="{D5CDD505-2E9C-101B-9397-08002B2CF9AE}" pid="3" name="MediaServiceImageTags">
    <vt:lpwstr/>
  </property>
</Properties>
</file>