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3" r:id="rId4"/>
  </p:sldMasterIdLst>
  <p:notesMasterIdLst>
    <p:notesMasterId r:id="rId7"/>
  </p:notesMasterIdLst>
  <p:handoutMasterIdLst>
    <p:handoutMasterId r:id="rId8"/>
  </p:handoutMasterIdLst>
  <p:sldIdLst>
    <p:sldId id="405" r:id="rId5"/>
    <p:sldId id="406" r:id="rId6"/>
  </p:sldIdLst>
  <p:sldSz cx="9144000" cy="5143500" type="screen16x9"/>
  <p:notesSz cx="6858000" cy="9144000"/>
  <p:embeddedFontLst>
    <p:embeddedFont>
      <p:font typeface="Industry Black" panose="00000900000000000000" pitchFamily="50" charset="0"/>
      <p:bold r:id="rId9"/>
      <p:boldItalic r:id="rId10"/>
    </p:embeddedFont>
    <p:embeddedFont>
      <p:font typeface="Industry Medium" panose="00000600000000000000" pitchFamily="50" charset="0"/>
      <p:regular r:id="rId11"/>
      <p:italic r:id="rId12"/>
    </p:embeddedFont>
    <p:embeddedFont>
      <p:font typeface="Industry Ultra" panose="00000A00000000000000" pitchFamily="50" charset="0"/>
      <p:bold r:id="rId13"/>
      <p:boldItalic r:id="rId14"/>
    </p:embeddedFont>
    <p:embeddedFont>
      <p:font typeface="Segoe UI Symbol" panose="020B0502040204020203" pitchFamily="34" charset="0"/>
      <p:regular r:id="rId15"/>
    </p:embeddedFont>
  </p:embeddedFontLst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D5EF"/>
    <a:srgbClr val="00ABE4"/>
    <a:srgbClr val="323232"/>
    <a:srgbClr val="6E6E6D"/>
    <a:srgbClr val="898989"/>
    <a:srgbClr val="6E6E6E"/>
    <a:srgbClr val="A12312"/>
    <a:srgbClr val="DFDF03"/>
    <a:srgbClr val="598A1F"/>
    <a:srgbClr val="FBF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5" autoAdjust="0"/>
    <p:restoredTop sz="89769" autoAdjust="0"/>
  </p:normalViewPr>
  <p:slideViewPr>
    <p:cSldViewPr snapToGrid="0" snapToObjects="1">
      <p:cViewPr varScale="1">
        <p:scale>
          <a:sx n="126" d="100"/>
          <a:sy n="126" d="100"/>
        </p:scale>
        <p:origin x="1554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33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57F25-6002-DE44-B4D0-16485D5E9EA6}" type="datetimeFigureOut">
              <a:rPr lang="de-DE" smtClean="0"/>
              <a:t>18.06.2025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4D49D-C469-6543-A654-7655BD1CC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72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62059-7C1B-C14F-B4E3-6C5B92714433}" type="datetimeFigureOut">
              <a:rPr lang="de-DE" smtClean="0"/>
              <a:t>18.06.2025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63112-9CCD-6A46-9167-A238CBD476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2461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263112-9CCD-6A46-9167-A238CBD476D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948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0FD507F6-7AC0-7D05-8C9A-52C14D7CC11A}"/>
              </a:ext>
            </a:extLst>
          </p:cNvPr>
          <p:cNvSpPr txBox="1"/>
          <p:nvPr userDrawn="1"/>
        </p:nvSpPr>
        <p:spPr>
          <a:xfrm>
            <a:off x="3675719" y="882377"/>
            <a:ext cx="1792559" cy="28649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900" cap="all" spc="250" baseline="0" dirty="0">
                <a:solidFill>
                  <a:schemeClr val="accent1"/>
                </a:solidFill>
                <a:latin typeface="Industry Black" panose="00000900000000000000" pitchFamily="50" charset="0"/>
              </a:rPr>
              <a:t>www.bfv.de</a:t>
            </a: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EC3AFA09-DEC5-A0FB-455F-C4A07D4BB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63414"/>
            <a:ext cx="7886700" cy="816672"/>
          </a:xfrm>
          <a:prstGeom prst="rect">
            <a:avLst/>
          </a:prstGeom>
          <a:ln w="12700">
            <a:noFill/>
            <a:miter lim="800000"/>
          </a:ln>
        </p:spPr>
        <p:txBody>
          <a:bodyPr anchor="ctr"/>
          <a:lstStyle>
            <a:lvl1pPr algn="ctr">
              <a:defRPr sz="5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FFFE7221-4FE8-9DC0-DB72-4D4A88723C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61001" y="386763"/>
            <a:ext cx="1421998" cy="288000"/>
          </a:xfrm>
          <a:prstGeom prst="rect">
            <a:avLst/>
          </a:prstGeom>
        </p:spPr>
      </p:pic>
      <p:sp>
        <p:nvSpPr>
          <p:cNvPr id="29" name="Textplatzhalter 27">
            <a:extLst>
              <a:ext uri="{FF2B5EF4-FFF2-40B4-BE49-F238E27FC236}">
                <a16:creationId xmlns:a16="http://schemas.microsoft.com/office/drawing/2014/main" id="{E734ED86-4EDC-978F-119B-DAE9BA1C1A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1" y="2938506"/>
            <a:ext cx="7886700" cy="314325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sz="1600" cap="all" spc="25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Unterüberschrift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7DAE3EF-2BDF-6717-0FA1-C8581232EAD8}"/>
              </a:ext>
            </a:extLst>
          </p:cNvPr>
          <p:cNvGrpSpPr/>
          <p:nvPr userDrawn="1"/>
        </p:nvGrpSpPr>
        <p:grpSpPr>
          <a:xfrm>
            <a:off x="3675721" y="-14126"/>
            <a:ext cx="1792559" cy="896505"/>
            <a:chOff x="7452582" y="-58694"/>
            <a:chExt cx="1464809" cy="732589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DE47D390-10EC-E422-AF96-57FC967FE29E}"/>
                </a:ext>
              </a:extLst>
            </p:cNvPr>
            <p:cNvSpPr/>
            <p:nvPr userDrawn="1"/>
          </p:nvSpPr>
          <p:spPr>
            <a:xfrm>
              <a:off x="7452582" y="-58694"/>
              <a:ext cx="1464809" cy="7325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C4CE63EC-91D5-B3A3-6CEF-0F1A3768BC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85974" y="303213"/>
              <a:ext cx="1199251" cy="242887"/>
            </a:xfrm>
            <a:prstGeom prst="rect">
              <a:avLst/>
            </a:prstGeom>
          </p:spPr>
        </p:pic>
      </p:grp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563EE3CB-473A-8631-42D2-C3AFED1DAB59}"/>
              </a:ext>
            </a:extLst>
          </p:cNvPr>
          <p:cNvCxnSpPr>
            <a:cxnSpLocks/>
          </p:cNvCxnSpPr>
          <p:nvPr userDrawn="1"/>
        </p:nvCxnSpPr>
        <p:spPr>
          <a:xfrm>
            <a:off x="3675720" y="1180277"/>
            <a:ext cx="1792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08E0D838-DC38-BAC9-3DA5-BC708D78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75721" y="882378"/>
            <a:ext cx="1792557" cy="28649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anchor="ctr" anchorCtr="0"/>
          <a:lstStyle>
            <a:lvl1pPr algn="ctr">
              <a:lnSpc>
                <a:spcPct val="90000"/>
              </a:lnSpc>
              <a:defRPr sz="900" spc="250" baseline="0">
                <a:solidFill>
                  <a:schemeClr val="accent1"/>
                </a:solidFill>
                <a:latin typeface="+mj-lt"/>
              </a:defRPr>
            </a:lvl1pPr>
          </a:lstStyle>
          <a:p>
            <a:fld id="{0587B9D0-6DB8-4915-AC86-F20C4F34793F}" type="datetime1">
              <a:rPr lang="de-DE" smtClean="0"/>
              <a:pPr/>
              <a:t>18.06.2025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9665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DA2AD10A-8446-37BE-30BE-69B58FFF2826}"/>
              </a:ext>
            </a:extLst>
          </p:cNvPr>
          <p:cNvSpPr/>
          <p:nvPr userDrawn="1"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613A160-DE36-8597-6732-BBC55150F0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59139"/>
            <a:ext cx="3853225" cy="18281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0000"/>
              </a:lnSpc>
              <a:buNone/>
              <a:defRPr sz="4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Mehr-</a:t>
            </a:r>
            <a:br>
              <a:rPr lang="de-DE" dirty="0"/>
            </a:br>
            <a:r>
              <a:rPr lang="de-DE" dirty="0"/>
              <a:t>zeilige Überschrift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E707E0CB-1D13-2607-5E74-E32071B4E5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32000" y="318971"/>
            <a:ext cx="3853225" cy="2046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Fließtext.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0619431-2AA4-851E-0D0D-B3B56172E6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8775" y="4695825"/>
            <a:ext cx="1067448" cy="21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776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7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6" pos="3107" userDrawn="1">
          <p15:clr>
            <a:srgbClr val="FBAE40"/>
          </p15:clr>
        </p15:guide>
        <p15:guide id="7" pos="2653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DA2AD10A-8446-37BE-30BE-69B58FFF2826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613A160-DE36-8597-6732-BBC55150F0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30775" y="259139"/>
            <a:ext cx="3853225" cy="18281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0000"/>
              </a:lnSpc>
              <a:buNone/>
              <a:defRPr sz="4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Mehr-</a:t>
            </a:r>
            <a:br>
              <a:rPr lang="de-DE" dirty="0"/>
            </a:br>
            <a:r>
              <a:rPr lang="de-DE" dirty="0"/>
              <a:t>zeilige Überschrift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994BE54-3685-9C0E-A736-AF36D68051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17777" y="4695825"/>
            <a:ext cx="1067448" cy="216193"/>
          </a:xfrm>
          <a:prstGeom prst="rect">
            <a:avLst/>
          </a:prstGeom>
        </p:spPr>
      </p:pic>
      <p:sp>
        <p:nvSpPr>
          <p:cNvPr id="6" name="Textplatzhalter 9">
            <a:extLst>
              <a:ext uri="{FF2B5EF4-FFF2-40B4-BE49-F238E27FC236}">
                <a16:creationId xmlns:a16="http://schemas.microsoft.com/office/drawing/2014/main" id="{80C1F1F1-A5DC-5F30-41A7-21C5FD0279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2808" y="318971"/>
            <a:ext cx="3853225" cy="2046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Fließtext.</a:t>
            </a:r>
          </a:p>
        </p:txBody>
      </p:sp>
    </p:spTree>
    <p:extLst>
      <p:ext uri="{BB962C8B-B14F-4D97-AF65-F5344CB8AC3E}">
        <p14:creationId xmlns:p14="http://schemas.microsoft.com/office/powerpoint/2010/main" val="39342316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6" pos="3107" userDrawn="1">
          <p15:clr>
            <a:srgbClr val="FBAE40"/>
          </p15:clr>
        </p15:guide>
        <p15:guide id="7" pos="2653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ische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DA2AD10A-8446-37BE-30BE-69B58FFF2826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613A160-DE36-8597-6732-BBC55150F0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30775" y="259139"/>
            <a:ext cx="3853225" cy="18281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0000"/>
              </a:lnSpc>
              <a:buNone/>
              <a:defRPr sz="4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Mehr-</a:t>
            </a:r>
            <a:br>
              <a:rPr lang="de-DE" dirty="0"/>
            </a:br>
            <a:r>
              <a:rPr lang="de-DE" dirty="0"/>
              <a:t>zeilige Überschrift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FE4C8F36-AA36-10CB-104E-39DBCDDB9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0775" cy="5143500"/>
          </a:xfrm>
          <a:prstGeom prst="rect">
            <a:avLst/>
          </a:prstGeom>
        </p:spPr>
        <p:txBody>
          <a:bodyPr lIns="0" tIns="0" rIns="0" bIns="864000" anchor="ctr"/>
          <a:lstStyle>
            <a:lvl1pPr marL="0" indent="0" algn="ctr">
              <a:buNone/>
              <a:defRPr sz="1600" cap="all" baseline="0">
                <a:solidFill>
                  <a:schemeClr val="accent5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994BE54-3685-9C0E-A736-AF36D68051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17777" y="4695825"/>
            <a:ext cx="1067448" cy="21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7696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6" pos="3107" userDrawn="1">
          <p15:clr>
            <a:srgbClr val="FBAE40"/>
          </p15:clr>
        </p15:guide>
        <p15:guide id="7" pos="2653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34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V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8071D0E-0657-AEFC-013B-F3B4304E05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2170" r="18358" b="18865"/>
          <a:stretch/>
        </p:blipFill>
        <p:spPr>
          <a:xfrm>
            <a:off x="4932362" y="0"/>
            <a:ext cx="4211637" cy="5143500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6CFD324-6752-CF43-0025-8BE7ED959A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449639"/>
            <a:ext cx="3853225" cy="15142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None/>
              <a:defRPr sz="41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Mehrzeiliger Titel der Präsentation</a:t>
            </a:r>
          </a:p>
        </p:txBody>
      </p:sp>
      <p:sp>
        <p:nvSpPr>
          <p:cNvPr id="3" name="Textplatzhalter 27">
            <a:extLst>
              <a:ext uri="{FF2B5EF4-FFF2-40B4-BE49-F238E27FC236}">
                <a16:creationId xmlns:a16="http://schemas.microsoft.com/office/drawing/2014/main" id="{A27BA6D1-0E29-DD1B-2A74-E35680F4E3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775" y="2093694"/>
            <a:ext cx="3852864" cy="1285871"/>
          </a:xfrm>
          <a:prstGeom prst="rect">
            <a:avLst/>
          </a:prstGeom>
          <a:noFill/>
        </p:spPr>
        <p:txBody>
          <a:bodyPr lIns="0" tIns="0" rIns="0" bIns="0" anchor="t"/>
          <a:lstStyle>
            <a:lvl1pPr marL="0" indent="0" algn="l">
              <a:lnSpc>
                <a:spcPct val="100000"/>
              </a:lnSpc>
              <a:buNone/>
              <a:defRPr sz="1200" cap="all" spc="25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343484-016B-B0C8-B2F6-7031235B75A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58774" y="4695824"/>
            <a:ext cx="3852863" cy="447675"/>
          </a:xfrm>
          <a:prstGeom prst="rect">
            <a:avLst/>
          </a:prstGeom>
          <a:noFill/>
          <a:ln w="19050">
            <a:noFill/>
          </a:ln>
        </p:spPr>
        <p:txBody>
          <a:bodyPr lIns="0" tIns="0" rIns="0" bIns="0" anchor="t" anchorCtr="0"/>
          <a:lstStyle>
            <a:lvl1pPr algn="l">
              <a:lnSpc>
                <a:spcPct val="90000"/>
              </a:lnSpc>
              <a:defRPr sz="800" spc="250" baseline="0">
                <a:solidFill>
                  <a:schemeClr val="bg1"/>
                </a:solidFill>
                <a:latin typeface="Industry Black" panose="00000900000000000000" pitchFamily="50" charset="0"/>
              </a:defRPr>
            </a:lvl1pPr>
          </a:lstStyle>
          <a:p>
            <a:fld id="{0587B9D0-6DB8-4915-AC86-F20C4F34793F}" type="datetime1">
              <a:rPr lang="de-DE" smtClean="0"/>
              <a:pPr/>
              <a:t>18.06.2025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76061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seite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6CFD324-6752-CF43-0025-8BE7ED959A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1619627"/>
            <a:ext cx="3853225" cy="15142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80000"/>
              </a:lnSpc>
              <a:buNone/>
              <a:defRPr sz="41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Mehrzeiliger Titel der Präsentation</a:t>
            </a:r>
          </a:p>
        </p:txBody>
      </p:sp>
      <p:sp>
        <p:nvSpPr>
          <p:cNvPr id="3" name="Textplatzhalter 27">
            <a:extLst>
              <a:ext uri="{FF2B5EF4-FFF2-40B4-BE49-F238E27FC236}">
                <a16:creationId xmlns:a16="http://schemas.microsoft.com/office/drawing/2014/main" id="{A27BA6D1-0E29-DD1B-2A74-E35680F4E3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775" y="3263682"/>
            <a:ext cx="3852864" cy="460593"/>
          </a:xfrm>
          <a:prstGeom prst="rect">
            <a:avLst/>
          </a:prstGeom>
          <a:noFill/>
        </p:spPr>
        <p:txBody>
          <a:bodyPr lIns="0" tIns="0" rIns="0" bIns="0" anchor="t"/>
          <a:lstStyle>
            <a:lvl1pPr marL="0" indent="0" algn="l">
              <a:lnSpc>
                <a:spcPct val="100000"/>
              </a:lnSpc>
              <a:buNone/>
              <a:defRPr sz="1200" cap="all" spc="25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D77EEC8-2CFA-1831-A1BD-7144BC221157}"/>
              </a:ext>
            </a:extLst>
          </p:cNvPr>
          <p:cNvSpPr txBox="1"/>
          <p:nvPr userDrawn="1"/>
        </p:nvSpPr>
        <p:spPr>
          <a:xfrm>
            <a:off x="358775" y="652074"/>
            <a:ext cx="1303820" cy="2361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800" cap="all" spc="250" baseline="0" dirty="0">
                <a:solidFill>
                  <a:schemeClr val="accent1"/>
                </a:solidFill>
                <a:latin typeface="Industry Black" panose="00000900000000000000" pitchFamily="50" charset="0"/>
              </a:rPr>
              <a:t>www.bfv.de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6E8D7326-143C-6065-573B-8600321C023D}"/>
              </a:ext>
            </a:extLst>
          </p:cNvPr>
          <p:cNvGrpSpPr/>
          <p:nvPr userDrawn="1"/>
        </p:nvGrpSpPr>
        <p:grpSpPr>
          <a:xfrm>
            <a:off x="358775" y="0"/>
            <a:ext cx="1303820" cy="652074"/>
            <a:chOff x="7452582" y="-58694"/>
            <a:chExt cx="1464809" cy="732589"/>
          </a:xfrm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8638E000-8CE6-64C5-B9C4-B8AC61C0AACF}"/>
                </a:ext>
              </a:extLst>
            </p:cNvPr>
            <p:cNvSpPr/>
            <p:nvPr userDrawn="1"/>
          </p:nvSpPr>
          <p:spPr>
            <a:xfrm>
              <a:off x="7452582" y="-58694"/>
              <a:ext cx="1464809" cy="732589"/>
            </a:xfrm>
            <a:prstGeom prst="rect">
              <a:avLst/>
            </a:prstGeom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53F39890-67E3-20EA-C135-034A8CE171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85974" y="303213"/>
              <a:ext cx="1199251" cy="242887"/>
            </a:xfrm>
            <a:prstGeom prst="rect">
              <a:avLst/>
            </a:prstGeom>
          </p:spPr>
        </p:pic>
      </p:grp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95C9626C-7DA5-5EC8-155A-B7A7F6ACC514}"/>
              </a:ext>
            </a:extLst>
          </p:cNvPr>
          <p:cNvCxnSpPr>
            <a:cxnSpLocks/>
          </p:cNvCxnSpPr>
          <p:nvPr userDrawn="1"/>
        </p:nvCxnSpPr>
        <p:spPr>
          <a:xfrm>
            <a:off x="358775" y="896146"/>
            <a:ext cx="130382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umsplatzhalter 3">
            <a:extLst>
              <a:ext uri="{FF2B5EF4-FFF2-40B4-BE49-F238E27FC236}">
                <a16:creationId xmlns:a16="http://schemas.microsoft.com/office/drawing/2014/main" id="{4E1720DE-FE0E-45B4-96F5-669CC1CCA9B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58775" y="652074"/>
            <a:ext cx="1301670" cy="2361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anchor="ctr" anchorCtr="0"/>
          <a:lstStyle>
            <a:lvl1pPr algn="ctr">
              <a:lnSpc>
                <a:spcPct val="90000"/>
              </a:lnSpc>
              <a:defRPr sz="800" spc="250" baseline="0">
                <a:solidFill>
                  <a:schemeClr val="accent1"/>
                </a:solidFill>
                <a:latin typeface="Industry Black" panose="00000900000000000000" pitchFamily="50" charset="0"/>
              </a:defRPr>
            </a:lvl1pPr>
          </a:lstStyle>
          <a:p>
            <a:fld id="{0587B9D0-6DB8-4915-AC86-F20C4F34793F}" type="datetime1">
              <a:rPr lang="de-DE" smtClean="0"/>
              <a:pPr/>
              <a:t>18.06.2025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362D373-36E4-E2C2-C198-43050B42B2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331271" y="230657"/>
            <a:ext cx="5027400" cy="46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5685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3B12FCD-FAAF-B4B0-B4AA-F7245AF250D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451056" y="4887281"/>
            <a:ext cx="332944" cy="110800"/>
          </a:xfrm>
          <a:prstGeom prst="rect">
            <a:avLst/>
          </a:prstGeom>
        </p:spPr>
        <p:txBody>
          <a:bodyPr/>
          <a:lstStyle/>
          <a:p>
            <a:fld id="{88AAFE8E-FE9E-4620-899B-FC52E4016C2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C9ACFD-2648-964C-5BC3-9521B0ABFE3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58775" y="4886037"/>
            <a:ext cx="6096024" cy="12465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EBDE8637-6E5E-24B6-3CA7-7076F9150B77}"/>
              </a:ext>
            </a:extLst>
          </p:cNvPr>
          <p:cNvCxnSpPr>
            <a:cxnSpLocks/>
          </p:cNvCxnSpPr>
          <p:nvPr userDrawn="1"/>
        </p:nvCxnSpPr>
        <p:spPr>
          <a:xfrm>
            <a:off x="358774" y="4829177"/>
            <a:ext cx="842645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5BF4BE18-FF27-C7FF-96B2-D84F9EEADA00}"/>
              </a:ext>
            </a:extLst>
          </p:cNvPr>
          <p:cNvSpPr txBox="1"/>
          <p:nvPr userDrawn="1"/>
        </p:nvSpPr>
        <p:spPr>
          <a:xfrm>
            <a:off x="3945269" y="652074"/>
            <a:ext cx="1253462" cy="2361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700" cap="all" spc="250" baseline="0" dirty="0">
                <a:solidFill>
                  <a:schemeClr val="accent1"/>
                </a:solidFill>
                <a:latin typeface="Industry Black" panose="00000900000000000000" pitchFamily="50" charset="0"/>
              </a:rPr>
              <a:t>www.bfv.de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C331574-47D0-22A8-A262-2310B3A9E01A}"/>
              </a:ext>
            </a:extLst>
          </p:cNvPr>
          <p:cNvGrpSpPr/>
          <p:nvPr userDrawn="1"/>
        </p:nvGrpSpPr>
        <p:grpSpPr>
          <a:xfrm>
            <a:off x="3945269" y="0"/>
            <a:ext cx="1253462" cy="652073"/>
            <a:chOff x="7452582" y="-88124"/>
            <a:chExt cx="1464809" cy="762019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3715E143-998C-0FF4-E304-FB5CB5C03818}"/>
                </a:ext>
              </a:extLst>
            </p:cNvPr>
            <p:cNvSpPr/>
            <p:nvPr userDrawn="1"/>
          </p:nvSpPr>
          <p:spPr>
            <a:xfrm>
              <a:off x="7452582" y="-88124"/>
              <a:ext cx="1464809" cy="762019"/>
            </a:xfrm>
            <a:prstGeom prst="rect">
              <a:avLst/>
            </a:prstGeom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FE2C8441-0DF5-9BA0-F1E5-2A4557E5EC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85974" y="303213"/>
              <a:ext cx="1199251" cy="242887"/>
            </a:xfrm>
            <a:prstGeom prst="rect">
              <a:avLst/>
            </a:prstGeom>
          </p:spPr>
        </p:pic>
      </p:grp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DD8B483D-AE3F-ADAB-F609-47203AD4F72C}"/>
              </a:ext>
            </a:extLst>
          </p:cNvPr>
          <p:cNvCxnSpPr>
            <a:cxnSpLocks/>
          </p:cNvCxnSpPr>
          <p:nvPr userDrawn="1"/>
        </p:nvCxnSpPr>
        <p:spPr>
          <a:xfrm>
            <a:off x="3945269" y="896146"/>
            <a:ext cx="12534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BA52062F-0F8B-071C-6C66-7E9FE1B043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5269" y="652074"/>
            <a:ext cx="1251312" cy="2361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anchor="ctr" anchorCtr="0"/>
          <a:lstStyle>
            <a:lvl1pPr algn="ctr">
              <a:lnSpc>
                <a:spcPct val="90000"/>
              </a:lnSpc>
              <a:defRPr sz="700" spc="250" baseline="0">
                <a:solidFill>
                  <a:schemeClr val="accent1"/>
                </a:solidFill>
                <a:latin typeface="Industry Black" panose="00000900000000000000" pitchFamily="50" charset="0"/>
              </a:defRPr>
            </a:lvl1pPr>
          </a:lstStyle>
          <a:p>
            <a:fld id="{0587B9D0-6DB8-4915-AC86-F20C4F34793F}" type="datetime1">
              <a:rPr lang="de-DE" smtClean="0"/>
              <a:pPr/>
              <a:t>18.06.2025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271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1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3B12FCD-FAAF-B4B0-B4AA-F7245AF250D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451056" y="4887281"/>
            <a:ext cx="332944" cy="110800"/>
          </a:xfrm>
          <a:prstGeom prst="rect">
            <a:avLst/>
          </a:prstGeom>
        </p:spPr>
        <p:txBody>
          <a:bodyPr/>
          <a:lstStyle/>
          <a:p>
            <a:fld id="{88AAFE8E-FE9E-4620-899B-FC52E4016C2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C9ACFD-2648-964C-5BC3-9521B0ABFE3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58775" y="4886037"/>
            <a:ext cx="6096024" cy="12465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FC392D3E-EB8E-C25C-670A-8A43FBF9F8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2343" y="618740"/>
            <a:ext cx="6092455" cy="15234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90000"/>
              </a:lnSpc>
              <a:buNone/>
              <a:defRPr sz="1100" cap="all" spc="25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3B6D5762-67B7-80FC-C995-AFCB72EE169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560" y="239731"/>
            <a:ext cx="6094217" cy="3600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marL="0" indent="0">
              <a:buNone/>
              <a:defRPr sz="26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3A2745-B509-FAE7-84C9-DCFFE6351D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0560" y="1131888"/>
            <a:ext cx="3851078" cy="3563937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ct val="130000"/>
              </a:lnSpc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Segoe UI Symbol" panose="020B0502040204020203" pitchFamily="34" charset="0"/>
              <a:buChar char="⬧"/>
              <a:defRPr sz="1100">
                <a:solidFill>
                  <a:schemeClr val="accent3"/>
                </a:solidFill>
              </a:defRPr>
            </a:lvl1pPr>
            <a:lvl2pPr marL="360000" indent="-180000">
              <a:lnSpc>
                <a:spcPct val="130000"/>
              </a:lnSpc>
              <a:spcBef>
                <a:spcPts val="600"/>
              </a:spcBef>
              <a:spcAft>
                <a:spcPts val="300"/>
              </a:spcAft>
              <a:buClr>
                <a:schemeClr val="accent3"/>
              </a:buClr>
              <a:buSzPct val="100000"/>
              <a:buFont typeface="Segoe UI Symbol" panose="020B0502040204020203" pitchFamily="34" charset="0"/>
              <a:buChar char="⬧"/>
              <a:defRPr sz="1100">
                <a:solidFill>
                  <a:schemeClr val="accent3"/>
                </a:solidFill>
              </a:defRPr>
            </a:lvl2pPr>
            <a:lvl3pPr marL="504000" indent="-144000">
              <a:lnSpc>
                <a:spcPct val="130000"/>
              </a:lnSpc>
              <a:spcBef>
                <a:spcPts val="600"/>
              </a:spcBef>
              <a:spcAft>
                <a:spcPts val="300"/>
              </a:spcAft>
              <a:buClr>
                <a:schemeClr val="accent3"/>
              </a:buClr>
              <a:buFont typeface="Segoe UI Symbol" panose="020B0502040204020203" pitchFamily="34" charset="0"/>
              <a:buChar char="❯"/>
              <a:defRPr sz="1100">
                <a:solidFill>
                  <a:schemeClr val="accent3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  <a:br>
              <a:rPr lang="de-DE" dirty="0"/>
            </a:br>
            <a:r>
              <a:rPr lang="de-DE" dirty="0"/>
              <a:t>Zweite Zeile</a:t>
            </a:r>
          </a:p>
          <a:p>
            <a:pPr lvl="1"/>
            <a:r>
              <a:rPr lang="de-DE" dirty="0"/>
              <a:t>Zweite Ebene</a:t>
            </a:r>
            <a:br>
              <a:rPr lang="de-DE" dirty="0"/>
            </a:br>
            <a:r>
              <a:rPr lang="de-DE" dirty="0"/>
              <a:t>Zweite Zeile</a:t>
            </a:r>
          </a:p>
          <a:p>
            <a:pPr lvl="2"/>
            <a:r>
              <a:rPr lang="de-DE" dirty="0"/>
              <a:t>Dritte Ebene</a:t>
            </a:r>
            <a:br>
              <a:rPr lang="de-DE" dirty="0"/>
            </a:br>
            <a:r>
              <a:rPr lang="de-DE" dirty="0"/>
              <a:t>Zweite Zeile</a:t>
            </a:r>
          </a:p>
          <a:p>
            <a:pPr lvl="0"/>
            <a:endParaRPr lang="de-DE" dirty="0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6289177C-8320-1D8F-AEE1-1ED877AFBD48}"/>
              </a:ext>
            </a:extLst>
          </p:cNvPr>
          <p:cNvCxnSpPr>
            <a:cxnSpLocks/>
          </p:cNvCxnSpPr>
          <p:nvPr userDrawn="1"/>
        </p:nvCxnSpPr>
        <p:spPr>
          <a:xfrm>
            <a:off x="358774" y="4829177"/>
            <a:ext cx="842645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9DCF0F2B-87BD-61BC-9EE5-7A5019962A4F}"/>
              </a:ext>
            </a:extLst>
          </p:cNvPr>
          <p:cNvSpPr txBox="1"/>
          <p:nvPr userDrawn="1"/>
        </p:nvSpPr>
        <p:spPr>
          <a:xfrm>
            <a:off x="7532688" y="652074"/>
            <a:ext cx="1253462" cy="2361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700" cap="all" spc="250" baseline="0" dirty="0">
                <a:solidFill>
                  <a:schemeClr val="accent1"/>
                </a:solidFill>
                <a:latin typeface="Industry Black" panose="00000900000000000000" pitchFamily="50" charset="0"/>
              </a:rPr>
              <a:t>www.bfv.de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78507B17-811F-CD21-B7C1-4191EA7DEF94}"/>
              </a:ext>
            </a:extLst>
          </p:cNvPr>
          <p:cNvGrpSpPr/>
          <p:nvPr userDrawn="1"/>
        </p:nvGrpSpPr>
        <p:grpSpPr>
          <a:xfrm>
            <a:off x="7532688" y="0"/>
            <a:ext cx="1253462" cy="652073"/>
            <a:chOff x="7452582" y="-88124"/>
            <a:chExt cx="1464809" cy="762019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75A6DEAC-C429-5379-9EC9-A9EBEB66D894}"/>
                </a:ext>
              </a:extLst>
            </p:cNvPr>
            <p:cNvSpPr/>
            <p:nvPr userDrawn="1"/>
          </p:nvSpPr>
          <p:spPr>
            <a:xfrm>
              <a:off x="7452582" y="-88124"/>
              <a:ext cx="1464809" cy="762019"/>
            </a:xfrm>
            <a:prstGeom prst="rect">
              <a:avLst/>
            </a:prstGeom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91A744F6-2A37-C476-1230-B8A9BF5F1D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85974" y="303213"/>
              <a:ext cx="1199251" cy="242887"/>
            </a:xfrm>
            <a:prstGeom prst="rect">
              <a:avLst/>
            </a:prstGeom>
          </p:spPr>
        </p:pic>
      </p:grp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881DF263-33DB-EA19-626E-9A7A52B2BBB3}"/>
              </a:ext>
            </a:extLst>
          </p:cNvPr>
          <p:cNvCxnSpPr>
            <a:cxnSpLocks/>
          </p:cNvCxnSpPr>
          <p:nvPr userDrawn="1"/>
        </p:nvCxnSpPr>
        <p:spPr>
          <a:xfrm>
            <a:off x="7532688" y="896146"/>
            <a:ext cx="12534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A3BFF015-2753-751E-EBF4-9108190346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32688" y="652074"/>
            <a:ext cx="1251312" cy="2361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anchor="ctr" anchorCtr="0"/>
          <a:lstStyle>
            <a:lvl1pPr algn="ctr">
              <a:lnSpc>
                <a:spcPct val="90000"/>
              </a:lnSpc>
              <a:defRPr sz="700" spc="250" baseline="0">
                <a:solidFill>
                  <a:schemeClr val="accent1"/>
                </a:solidFill>
                <a:latin typeface="Industry Black" panose="00000900000000000000" pitchFamily="50" charset="0"/>
              </a:defRPr>
            </a:lvl1pPr>
          </a:lstStyle>
          <a:p>
            <a:fld id="{0587B9D0-6DB8-4915-AC86-F20C4F34793F}" type="datetime1">
              <a:rPr lang="de-DE" smtClean="0"/>
              <a:pPr/>
              <a:t>18.06.2025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70970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mit Kapitelnummer und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3B12FCD-FAAF-B4B0-B4AA-F7245AF250D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451056" y="4887281"/>
            <a:ext cx="332944" cy="110800"/>
          </a:xfrm>
          <a:prstGeom prst="rect">
            <a:avLst/>
          </a:prstGeom>
        </p:spPr>
        <p:txBody>
          <a:bodyPr lIns="108000"/>
          <a:lstStyle/>
          <a:p>
            <a:fld id="{88AAFE8E-FE9E-4620-899B-FC52E4016C2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4F08B9EA-8C2A-8AD1-E091-1E4BFEB2282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5466" y="154050"/>
            <a:ext cx="410346" cy="706347"/>
          </a:xfrm>
          <a:prstGeom prst="rect">
            <a:avLst/>
          </a:prstGeom>
          <a:noFill/>
        </p:spPr>
        <p:txBody>
          <a:bodyPr wrap="square" lIns="0" tIns="0" rIns="108000" bIns="0" anchor="ctr">
            <a:spAutoFit/>
          </a:bodyPr>
          <a:lstStyle>
            <a:lvl1pPr marL="0" indent="0" algn="l">
              <a:spcBef>
                <a:spcPts val="0"/>
              </a:spcBef>
              <a:buNone/>
              <a:defRPr sz="5100">
                <a:ln w="12700">
                  <a:solidFill>
                    <a:schemeClr val="accent1"/>
                  </a:solidFill>
                  <a:miter lim="800000"/>
                </a:ln>
                <a:noFill/>
                <a:latin typeface="Industry Ultra" panose="00000A00000000000000" pitchFamily="50" charset="0"/>
              </a:defRPr>
            </a:lvl1pPr>
          </a:lstStyle>
          <a:p>
            <a:pPr lvl="0"/>
            <a:r>
              <a:rPr lang="de-DE" dirty="0"/>
              <a:t>8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7FAEEC4-958C-1788-88D4-F022877ECBE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58774" y="4892962"/>
            <a:ext cx="6096001" cy="1108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C9483005-7621-A826-2638-EFDB3F44072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0560" y="1131889"/>
            <a:ext cx="3851078" cy="3487736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ct val="130000"/>
              </a:lnSpc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Segoe UI Symbol" panose="020B0502040204020203" pitchFamily="34" charset="0"/>
              <a:buChar char="⬧"/>
              <a:defRPr sz="1100">
                <a:solidFill>
                  <a:schemeClr val="accent3"/>
                </a:solidFill>
              </a:defRPr>
            </a:lvl1pPr>
            <a:lvl2pPr marL="360000" indent="-180000">
              <a:lnSpc>
                <a:spcPct val="130000"/>
              </a:lnSpc>
              <a:spcBef>
                <a:spcPts val="600"/>
              </a:spcBef>
              <a:spcAft>
                <a:spcPts val="300"/>
              </a:spcAft>
              <a:buClr>
                <a:schemeClr val="accent3"/>
              </a:buClr>
              <a:buSzPct val="100000"/>
              <a:buFont typeface="Segoe UI Symbol" panose="020B0502040204020203" pitchFamily="34" charset="0"/>
              <a:buChar char="⬧"/>
              <a:defRPr sz="1100">
                <a:solidFill>
                  <a:schemeClr val="accent3"/>
                </a:solidFill>
              </a:defRPr>
            </a:lvl2pPr>
            <a:lvl3pPr marL="504000" indent="-144000">
              <a:lnSpc>
                <a:spcPct val="130000"/>
              </a:lnSpc>
              <a:spcBef>
                <a:spcPts val="600"/>
              </a:spcBef>
              <a:spcAft>
                <a:spcPts val="300"/>
              </a:spcAft>
              <a:buClr>
                <a:schemeClr val="accent3"/>
              </a:buClr>
              <a:buFont typeface="Segoe UI Symbol" panose="020B0502040204020203" pitchFamily="34" charset="0"/>
              <a:buChar char="❯"/>
              <a:defRPr sz="1100">
                <a:solidFill>
                  <a:schemeClr val="accent3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  <a:br>
              <a:rPr lang="de-DE" dirty="0"/>
            </a:br>
            <a:r>
              <a:rPr lang="de-DE" dirty="0"/>
              <a:t>Zweite Zeile</a:t>
            </a:r>
          </a:p>
          <a:p>
            <a:pPr lvl="1"/>
            <a:r>
              <a:rPr lang="de-DE" dirty="0"/>
              <a:t>Zweite Ebene</a:t>
            </a:r>
            <a:br>
              <a:rPr lang="de-DE" dirty="0"/>
            </a:br>
            <a:r>
              <a:rPr lang="de-DE" dirty="0"/>
              <a:t>Zweite Zeile</a:t>
            </a:r>
          </a:p>
          <a:p>
            <a:pPr lvl="2"/>
            <a:r>
              <a:rPr lang="de-DE" dirty="0"/>
              <a:t>Dritte Ebene</a:t>
            </a:r>
            <a:br>
              <a:rPr lang="de-DE" dirty="0"/>
            </a:br>
            <a:r>
              <a:rPr lang="de-DE" dirty="0"/>
              <a:t>Zweite Zeile</a:t>
            </a:r>
          </a:p>
          <a:p>
            <a:pPr lvl="0"/>
            <a:endParaRPr lang="de-DE" dirty="0"/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B29EC603-894E-E983-C1DA-F34394B6C26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8105" y="618740"/>
            <a:ext cx="5646693" cy="15234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90000"/>
              </a:lnSpc>
              <a:buNone/>
              <a:defRPr sz="1100" cap="all" spc="25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1BC8086E-1BE7-219F-F573-57202D2ADC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1" y="239731"/>
            <a:ext cx="5648326" cy="3600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marL="0" indent="0">
              <a:buNone/>
              <a:defRPr sz="26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FD945DB9-9A8E-43E1-0BBF-D49717527775}"/>
              </a:ext>
            </a:extLst>
          </p:cNvPr>
          <p:cNvCxnSpPr>
            <a:cxnSpLocks/>
          </p:cNvCxnSpPr>
          <p:nvPr userDrawn="1"/>
        </p:nvCxnSpPr>
        <p:spPr>
          <a:xfrm>
            <a:off x="358774" y="4829177"/>
            <a:ext cx="842645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CEFCC9AE-22B4-9A7B-8829-5622300ACD62}"/>
              </a:ext>
            </a:extLst>
          </p:cNvPr>
          <p:cNvSpPr txBox="1"/>
          <p:nvPr userDrawn="1"/>
        </p:nvSpPr>
        <p:spPr>
          <a:xfrm>
            <a:off x="7532688" y="652074"/>
            <a:ext cx="1253462" cy="2361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700" cap="all" spc="250" baseline="0" dirty="0">
                <a:solidFill>
                  <a:schemeClr val="accent1"/>
                </a:solidFill>
                <a:latin typeface="Industry Black" panose="00000900000000000000" pitchFamily="50" charset="0"/>
              </a:rPr>
              <a:t>www.bfv.de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C5D147F5-A2E5-47A1-71D8-94816864E7E9}"/>
              </a:ext>
            </a:extLst>
          </p:cNvPr>
          <p:cNvGrpSpPr/>
          <p:nvPr userDrawn="1"/>
        </p:nvGrpSpPr>
        <p:grpSpPr>
          <a:xfrm>
            <a:off x="7532688" y="0"/>
            <a:ext cx="1253462" cy="652073"/>
            <a:chOff x="7452582" y="-88124"/>
            <a:chExt cx="1464809" cy="762019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82DC2371-E6F4-ABC5-7FBC-72A817274749}"/>
                </a:ext>
              </a:extLst>
            </p:cNvPr>
            <p:cNvSpPr/>
            <p:nvPr userDrawn="1"/>
          </p:nvSpPr>
          <p:spPr>
            <a:xfrm>
              <a:off x="7452582" y="-88124"/>
              <a:ext cx="1464809" cy="762019"/>
            </a:xfrm>
            <a:prstGeom prst="rect">
              <a:avLst/>
            </a:prstGeom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018A4733-652F-85D4-2975-CCF4456FC0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85974" y="303213"/>
              <a:ext cx="1199251" cy="242887"/>
            </a:xfrm>
            <a:prstGeom prst="rect">
              <a:avLst/>
            </a:prstGeom>
          </p:spPr>
        </p:pic>
      </p:grp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7AFF2ADF-7A53-2ACE-20C1-004F6673432C}"/>
              </a:ext>
            </a:extLst>
          </p:cNvPr>
          <p:cNvCxnSpPr>
            <a:cxnSpLocks/>
          </p:cNvCxnSpPr>
          <p:nvPr userDrawn="1"/>
        </p:nvCxnSpPr>
        <p:spPr>
          <a:xfrm>
            <a:off x="7532688" y="896146"/>
            <a:ext cx="12534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8BA29851-C2AE-3D0F-2331-3EEDE1CAEB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32688" y="652074"/>
            <a:ext cx="1251312" cy="2361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anchor="ctr" anchorCtr="0"/>
          <a:lstStyle>
            <a:lvl1pPr algn="ctr">
              <a:lnSpc>
                <a:spcPct val="90000"/>
              </a:lnSpc>
              <a:defRPr sz="700" spc="250" baseline="0">
                <a:solidFill>
                  <a:schemeClr val="accent1"/>
                </a:solidFill>
                <a:latin typeface="Industry Black" panose="00000900000000000000" pitchFamily="50" charset="0"/>
              </a:defRPr>
            </a:lvl1pPr>
          </a:lstStyle>
          <a:p>
            <a:fld id="{0587B9D0-6DB8-4915-AC86-F20C4F34793F}" type="datetime1">
              <a:rPr lang="de-DE" smtClean="0"/>
              <a:pPr/>
              <a:t>18.06.2025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677709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alt mit Kapitelnummer und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4">
            <a:extLst>
              <a:ext uri="{FF2B5EF4-FFF2-40B4-BE49-F238E27FC236}">
                <a16:creationId xmlns:a16="http://schemas.microsoft.com/office/drawing/2014/main" id="{579FEC1B-81AD-2ABF-064D-A3E0A24B3B5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8775" y="1131888"/>
            <a:ext cx="2810993" cy="3557662"/>
          </a:xfrm>
          <a:prstGeom prst="diamond">
            <a:avLst/>
          </a:prstGeom>
          <a:ln w="63500">
            <a:solidFill>
              <a:schemeClr val="bg1">
                <a:lumMod val="65000"/>
              </a:schemeClr>
            </a:solidFill>
            <a:miter lim="800000"/>
          </a:ln>
        </p:spPr>
        <p:txBody>
          <a:bodyPr lIns="0" tIns="0" rIns="0" bIns="720000" anchor="ctr"/>
          <a:lstStyle>
            <a:lvl1pPr marL="0" indent="0" algn="ctr">
              <a:buNone/>
              <a:defRPr sz="1600" cap="all" baseline="0">
                <a:solidFill>
                  <a:schemeClr val="accent5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3B12FCD-FAAF-B4B0-B4AA-F7245AF250D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451056" y="4887281"/>
            <a:ext cx="332944" cy="110800"/>
          </a:xfrm>
          <a:prstGeom prst="rect">
            <a:avLst/>
          </a:prstGeom>
        </p:spPr>
        <p:txBody>
          <a:bodyPr lIns="108000"/>
          <a:lstStyle/>
          <a:p>
            <a:fld id="{88AAFE8E-FE9E-4620-899B-FC52E4016C2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4F08B9EA-8C2A-8AD1-E091-1E4BFEB2282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5466" y="154050"/>
            <a:ext cx="410346" cy="706347"/>
          </a:xfrm>
          <a:prstGeom prst="rect">
            <a:avLst/>
          </a:prstGeom>
          <a:noFill/>
        </p:spPr>
        <p:txBody>
          <a:bodyPr wrap="square" lIns="0" tIns="0" rIns="108000" bIns="0" anchor="ctr">
            <a:spAutoFit/>
          </a:bodyPr>
          <a:lstStyle>
            <a:lvl1pPr marL="0" indent="0" algn="l">
              <a:spcBef>
                <a:spcPts val="0"/>
              </a:spcBef>
              <a:buNone/>
              <a:defRPr sz="5100">
                <a:ln w="12700">
                  <a:solidFill>
                    <a:schemeClr val="accent1"/>
                  </a:solidFill>
                  <a:miter lim="800000"/>
                </a:ln>
                <a:noFill/>
                <a:latin typeface="Industry Ultra" panose="00000A00000000000000" pitchFamily="50" charset="0"/>
              </a:defRPr>
            </a:lvl1pPr>
          </a:lstStyle>
          <a:p>
            <a:pPr lvl="0"/>
            <a:r>
              <a:rPr lang="de-DE" dirty="0"/>
              <a:t>8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7FAEEC4-958C-1788-88D4-F022877ECBE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58774" y="4892962"/>
            <a:ext cx="6096001" cy="1108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B29EC603-894E-E983-C1DA-F34394B6C26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8105" y="618740"/>
            <a:ext cx="5646693" cy="15234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90000"/>
              </a:lnSpc>
              <a:buNone/>
              <a:defRPr sz="1100" cap="all" spc="25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1BC8086E-1BE7-219F-F573-57202D2ADC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1" y="239731"/>
            <a:ext cx="5648326" cy="3600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marL="0" indent="0">
              <a:buNone/>
              <a:defRPr sz="26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" name="Textplatzhalter 2">
            <a:extLst>
              <a:ext uri="{FF2B5EF4-FFF2-40B4-BE49-F238E27FC236}">
                <a16:creationId xmlns:a16="http://schemas.microsoft.com/office/drawing/2014/main" id="{40CC23CD-921E-529E-1E1A-48D0A66784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43326" y="1131888"/>
            <a:ext cx="3851078" cy="3563937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ct val="130000"/>
              </a:lnSpc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Segoe UI Symbol" panose="020B0502040204020203" pitchFamily="34" charset="0"/>
              <a:buChar char="⬧"/>
              <a:defRPr sz="1100">
                <a:solidFill>
                  <a:schemeClr val="accent3"/>
                </a:solidFill>
              </a:defRPr>
            </a:lvl1pPr>
            <a:lvl2pPr marL="360000" indent="-180000">
              <a:lnSpc>
                <a:spcPct val="130000"/>
              </a:lnSpc>
              <a:spcBef>
                <a:spcPts val="600"/>
              </a:spcBef>
              <a:spcAft>
                <a:spcPts val="300"/>
              </a:spcAft>
              <a:buClr>
                <a:schemeClr val="accent3"/>
              </a:buClr>
              <a:buSzPct val="100000"/>
              <a:buFont typeface="Segoe UI Symbol" panose="020B0502040204020203" pitchFamily="34" charset="0"/>
              <a:buChar char="⬧"/>
              <a:defRPr sz="1100">
                <a:solidFill>
                  <a:schemeClr val="accent3"/>
                </a:solidFill>
              </a:defRPr>
            </a:lvl2pPr>
            <a:lvl3pPr marL="504000" indent="-144000">
              <a:lnSpc>
                <a:spcPct val="130000"/>
              </a:lnSpc>
              <a:spcBef>
                <a:spcPts val="600"/>
              </a:spcBef>
              <a:spcAft>
                <a:spcPts val="300"/>
              </a:spcAft>
              <a:buClr>
                <a:schemeClr val="accent3"/>
              </a:buClr>
              <a:buFont typeface="Segoe UI Symbol" panose="020B0502040204020203" pitchFamily="34" charset="0"/>
              <a:buChar char="❯"/>
              <a:defRPr sz="1100">
                <a:solidFill>
                  <a:schemeClr val="accent3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  <a:br>
              <a:rPr lang="de-DE" dirty="0"/>
            </a:br>
            <a:r>
              <a:rPr lang="de-DE" dirty="0"/>
              <a:t>Zweite Zeile</a:t>
            </a:r>
          </a:p>
          <a:p>
            <a:pPr lvl="1"/>
            <a:r>
              <a:rPr lang="de-DE" dirty="0"/>
              <a:t>Zweite Ebene</a:t>
            </a:r>
            <a:br>
              <a:rPr lang="de-DE" dirty="0"/>
            </a:br>
            <a:r>
              <a:rPr lang="de-DE" dirty="0"/>
              <a:t>Zweite Zeile</a:t>
            </a:r>
          </a:p>
          <a:p>
            <a:pPr lvl="2"/>
            <a:r>
              <a:rPr lang="de-DE" dirty="0"/>
              <a:t>Dritte Ebene</a:t>
            </a:r>
            <a:br>
              <a:rPr lang="de-DE" dirty="0"/>
            </a:br>
            <a:r>
              <a:rPr lang="de-DE" dirty="0"/>
              <a:t>Zweite Zeile</a:t>
            </a:r>
          </a:p>
          <a:p>
            <a:pPr lvl="0"/>
            <a:endParaRPr lang="de-DE" dirty="0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1C6CD14A-13AA-F1B0-D569-29C48732DD86}"/>
              </a:ext>
            </a:extLst>
          </p:cNvPr>
          <p:cNvCxnSpPr>
            <a:cxnSpLocks/>
          </p:cNvCxnSpPr>
          <p:nvPr userDrawn="1"/>
        </p:nvCxnSpPr>
        <p:spPr>
          <a:xfrm>
            <a:off x="358774" y="4829177"/>
            <a:ext cx="842645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D019F309-152B-7D68-7E4F-458483D614F6}"/>
              </a:ext>
            </a:extLst>
          </p:cNvPr>
          <p:cNvSpPr txBox="1"/>
          <p:nvPr userDrawn="1"/>
        </p:nvSpPr>
        <p:spPr>
          <a:xfrm>
            <a:off x="7532688" y="652074"/>
            <a:ext cx="1253462" cy="2361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700" cap="all" spc="250" baseline="0" dirty="0">
                <a:solidFill>
                  <a:schemeClr val="accent1"/>
                </a:solidFill>
                <a:latin typeface="Industry Black" panose="00000900000000000000" pitchFamily="50" charset="0"/>
              </a:rPr>
              <a:t>www.bfv.de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B649F9C9-2766-2169-4640-F48DC78CDCB3}"/>
              </a:ext>
            </a:extLst>
          </p:cNvPr>
          <p:cNvGrpSpPr/>
          <p:nvPr userDrawn="1"/>
        </p:nvGrpSpPr>
        <p:grpSpPr>
          <a:xfrm>
            <a:off x="7532688" y="0"/>
            <a:ext cx="1253462" cy="652073"/>
            <a:chOff x="7452582" y="-88124"/>
            <a:chExt cx="1464809" cy="762019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163626BC-F084-349F-DC2B-5C735CD66706}"/>
                </a:ext>
              </a:extLst>
            </p:cNvPr>
            <p:cNvSpPr/>
            <p:nvPr userDrawn="1"/>
          </p:nvSpPr>
          <p:spPr>
            <a:xfrm>
              <a:off x="7452582" y="-88124"/>
              <a:ext cx="1464809" cy="762019"/>
            </a:xfrm>
            <a:prstGeom prst="rect">
              <a:avLst/>
            </a:prstGeom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C988F3F0-56FE-CEF1-6FBE-E3739AE971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85974" y="303213"/>
              <a:ext cx="1199251" cy="242887"/>
            </a:xfrm>
            <a:prstGeom prst="rect">
              <a:avLst/>
            </a:prstGeom>
          </p:spPr>
        </p:pic>
      </p:grp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F50DA789-A1A1-7C1C-E13B-DE7103510822}"/>
              </a:ext>
            </a:extLst>
          </p:cNvPr>
          <p:cNvCxnSpPr>
            <a:cxnSpLocks/>
          </p:cNvCxnSpPr>
          <p:nvPr userDrawn="1"/>
        </p:nvCxnSpPr>
        <p:spPr>
          <a:xfrm>
            <a:off x="7532688" y="896146"/>
            <a:ext cx="12534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90E8B6C8-CF7D-9335-7DA6-2C44614D28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32688" y="652074"/>
            <a:ext cx="1251312" cy="2361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anchor="ctr" anchorCtr="0"/>
          <a:lstStyle>
            <a:lvl1pPr algn="ctr">
              <a:lnSpc>
                <a:spcPct val="90000"/>
              </a:lnSpc>
              <a:defRPr sz="700" spc="250" baseline="0">
                <a:solidFill>
                  <a:schemeClr val="accent1"/>
                </a:solidFill>
                <a:latin typeface="Industry Black" panose="00000900000000000000" pitchFamily="50" charset="0"/>
              </a:defRPr>
            </a:lvl1pPr>
          </a:lstStyle>
          <a:p>
            <a:fld id="{0587B9D0-6DB8-4915-AC86-F20C4F34793F}" type="datetime1">
              <a:rPr lang="de-DE" smtClean="0"/>
              <a:pPr/>
              <a:t>18.06.2025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35710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gal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3B12FCD-FAAF-B4B0-B4AA-F7245AF250D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451056" y="4887281"/>
            <a:ext cx="332944" cy="110800"/>
          </a:xfrm>
          <a:prstGeom prst="rect">
            <a:avLst/>
          </a:prstGeom>
        </p:spPr>
        <p:txBody>
          <a:bodyPr lIns="108000"/>
          <a:lstStyle/>
          <a:p>
            <a:fld id="{88AAFE8E-FE9E-4620-899B-FC52E4016C2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4F08B9EA-8C2A-8AD1-E091-1E4BFEB2282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5466" y="154050"/>
            <a:ext cx="410346" cy="706347"/>
          </a:xfrm>
          <a:prstGeom prst="rect">
            <a:avLst/>
          </a:prstGeom>
          <a:noFill/>
        </p:spPr>
        <p:txBody>
          <a:bodyPr wrap="square" lIns="0" tIns="0" rIns="108000" bIns="0" anchor="ctr">
            <a:spAutoFit/>
          </a:bodyPr>
          <a:lstStyle>
            <a:lvl1pPr marL="0" indent="0" algn="l">
              <a:spcBef>
                <a:spcPts val="0"/>
              </a:spcBef>
              <a:buNone/>
              <a:defRPr sz="5100">
                <a:ln w="12700">
                  <a:solidFill>
                    <a:schemeClr val="accent1"/>
                  </a:solidFill>
                  <a:miter lim="800000"/>
                </a:ln>
                <a:noFill/>
                <a:latin typeface="Industry Ultra" panose="00000A00000000000000" pitchFamily="50" charset="0"/>
              </a:defRPr>
            </a:lvl1pPr>
          </a:lstStyle>
          <a:p>
            <a:pPr lvl="0"/>
            <a:r>
              <a:rPr lang="de-DE" dirty="0"/>
              <a:t>8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7FAEEC4-958C-1788-88D4-F022877ECBE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58774" y="4892962"/>
            <a:ext cx="6096001" cy="1108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B29EC603-894E-E983-C1DA-F34394B6C26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8105" y="618740"/>
            <a:ext cx="5646693" cy="15234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>
              <a:lnSpc>
                <a:spcPct val="90000"/>
              </a:lnSpc>
              <a:buNone/>
              <a:defRPr sz="1100" cap="all" spc="25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1BC8086E-1BE7-219F-F573-57202D2ADC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1" y="239731"/>
            <a:ext cx="5648326" cy="3600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marL="0" indent="0">
              <a:buNone/>
              <a:defRPr sz="26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31AF974-5B06-36FD-6B30-3607FE80AA4F}"/>
              </a:ext>
            </a:extLst>
          </p:cNvPr>
          <p:cNvSpPr txBox="1"/>
          <p:nvPr userDrawn="1"/>
        </p:nvSpPr>
        <p:spPr>
          <a:xfrm>
            <a:off x="7532688" y="652074"/>
            <a:ext cx="1253462" cy="2361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700" cap="all" spc="250" baseline="0" dirty="0">
                <a:solidFill>
                  <a:schemeClr val="accent1"/>
                </a:solidFill>
                <a:latin typeface="Industry Black" panose="00000900000000000000" pitchFamily="50" charset="0"/>
              </a:rPr>
              <a:t>www.bfv.de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FC815C18-CB67-C66D-7C2D-7A07E25D65CC}"/>
              </a:ext>
            </a:extLst>
          </p:cNvPr>
          <p:cNvGrpSpPr/>
          <p:nvPr userDrawn="1"/>
        </p:nvGrpSpPr>
        <p:grpSpPr>
          <a:xfrm>
            <a:off x="7532688" y="0"/>
            <a:ext cx="1253462" cy="652073"/>
            <a:chOff x="7452582" y="-88124"/>
            <a:chExt cx="1464809" cy="762019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E519753F-3DF9-AC33-5F42-8A087C655008}"/>
                </a:ext>
              </a:extLst>
            </p:cNvPr>
            <p:cNvSpPr/>
            <p:nvPr userDrawn="1"/>
          </p:nvSpPr>
          <p:spPr>
            <a:xfrm>
              <a:off x="7452582" y="-88124"/>
              <a:ext cx="1464809" cy="762019"/>
            </a:xfrm>
            <a:prstGeom prst="rect">
              <a:avLst/>
            </a:prstGeom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E4EA1464-CB4D-EDBE-A237-601FB4C038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85974" y="303213"/>
              <a:ext cx="1199251" cy="242887"/>
            </a:xfrm>
            <a:prstGeom prst="rect">
              <a:avLst/>
            </a:prstGeom>
          </p:spPr>
        </p:pic>
      </p:grp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1C6CD14A-13AA-F1B0-D569-29C48732DD86}"/>
              </a:ext>
            </a:extLst>
          </p:cNvPr>
          <p:cNvCxnSpPr>
            <a:cxnSpLocks/>
          </p:cNvCxnSpPr>
          <p:nvPr userDrawn="1"/>
        </p:nvCxnSpPr>
        <p:spPr>
          <a:xfrm>
            <a:off x="358774" y="4829177"/>
            <a:ext cx="842645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2E021991-5EE9-8CF4-0333-F330238B7F5E}"/>
              </a:ext>
            </a:extLst>
          </p:cNvPr>
          <p:cNvCxnSpPr>
            <a:cxnSpLocks/>
          </p:cNvCxnSpPr>
          <p:nvPr userDrawn="1"/>
        </p:nvCxnSpPr>
        <p:spPr>
          <a:xfrm>
            <a:off x="7532688" y="896146"/>
            <a:ext cx="12534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96E40DA4-8955-592C-3139-D966AAF161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32688" y="652074"/>
            <a:ext cx="1251312" cy="2361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anchor="ctr" anchorCtr="0"/>
          <a:lstStyle>
            <a:lvl1pPr algn="ctr">
              <a:lnSpc>
                <a:spcPct val="90000"/>
              </a:lnSpc>
              <a:defRPr sz="700" spc="250" baseline="0">
                <a:solidFill>
                  <a:schemeClr val="accent1"/>
                </a:solidFill>
                <a:latin typeface="Industry Black" panose="00000900000000000000" pitchFamily="50" charset="0"/>
              </a:defRPr>
            </a:lvl1pPr>
          </a:lstStyle>
          <a:p>
            <a:fld id="{0587B9D0-6DB8-4915-AC86-F20C4F34793F}" type="datetime1">
              <a:rPr lang="de-DE" smtClean="0"/>
              <a:pPr/>
              <a:t>18.06.2025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882038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1064" userDrawn="1">
          <p15:clr>
            <a:srgbClr val="9FCC3B"/>
          </p15:clr>
        </p15:guide>
        <p15:guide id="2" pos="1122" userDrawn="1">
          <p15:clr>
            <a:srgbClr val="9FCC3B"/>
          </p15:clr>
        </p15:guide>
        <p15:guide id="3" pos="1959" userDrawn="1">
          <p15:clr>
            <a:srgbClr val="9FCC3B"/>
          </p15:clr>
        </p15:guide>
        <p15:guide id="4" pos="2016" userDrawn="1">
          <p15:clr>
            <a:srgbClr val="9FCC3B"/>
          </p15:clr>
        </p15:guide>
        <p15:guide id="5" pos="2853" userDrawn="1">
          <p15:clr>
            <a:srgbClr val="9FCC3B"/>
          </p15:clr>
        </p15:guide>
        <p15:guide id="6" pos="2910" userDrawn="1">
          <p15:clr>
            <a:srgbClr val="9FCC3B"/>
          </p15:clr>
        </p15:guide>
        <p15:guide id="7" pos="3744" userDrawn="1">
          <p15:clr>
            <a:srgbClr val="9FCC3B"/>
          </p15:clr>
        </p15:guide>
        <p15:guide id="8" pos="3804" userDrawn="1">
          <p15:clr>
            <a:srgbClr val="9FCC3B"/>
          </p15:clr>
        </p15:guide>
        <p15:guide id="9" pos="4640" userDrawn="1">
          <p15:clr>
            <a:srgbClr val="9FCC3B"/>
          </p15:clr>
        </p15:guide>
        <p15:guide id="10" pos="4697" userDrawn="1">
          <p15:clr>
            <a:srgbClr val="9FCC3B"/>
          </p15:clr>
        </p15:guide>
        <p15:guide id="11" orient="horz" pos="1787" userDrawn="1">
          <p15:clr>
            <a:srgbClr val="9FCC3B"/>
          </p15:clr>
        </p15:guide>
        <p15:guide id="12" orient="horz" pos="1841" userDrawn="1">
          <p15:clr>
            <a:srgbClr val="9FCC3B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en D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D33CD46-4A60-ACD8-FC9D-6B51C835A3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70617" y="903553"/>
            <a:ext cx="5202766" cy="1687225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VIELEN DANK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76021DE8-30A3-007D-FCCE-AA51FE7DBE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04993" y="3255414"/>
            <a:ext cx="3334015" cy="36522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Industry Black" panose="00000900000000000000" pitchFamily="50" charset="0"/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13" name="Textplatzhalter 11">
            <a:extLst>
              <a:ext uri="{FF2B5EF4-FFF2-40B4-BE49-F238E27FC236}">
                <a16:creationId xmlns:a16="http://schemas.microsoft.com/office/drawing/2014/main" id="{6818C502-63B0-3C1E-265D-FD8C00020B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4993" y="3620642"/>
            <a:ext cx="3334015" cy="53707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Industry Black" panose="00000900000000000000" pitchFamily="50" charset="0"/>
              </a:defRPr>
            </a:lvl1pPr>
          </a:lstStyle>
          <a:p>
            <a:pPr lvl="0"/>
            <a:r>
              <a:rPr lang="de-DE" dirty="0"/>
              <a:t>Abteilungsbezeichnung</a:t>
            </a:r>
            <a:br>
              <a:rPr lang="de-DE" dirty="0"/>
            </a:br>
            <a:r>
              <a:rPr lang="de-DE" dirty="0"/>
              <a:t>und Funktion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1BA0399A-653A-F18C-54FD-605F1D2C39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04993" y="4157712"/>
            <a:ext cx="3334015" cy="53707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Industry Medium" panose="00000600000000000000" pitchFamily="50" charset="0"/>
              </a:defRPr>
            </a:lvl1pPr>
          </a:lstStyle>
          <a:p>
            <a:pPr lvl="0"/>
            <a:r>
              <a:rPr lang="de-DE" dirty="0"/>
              <a:t>vornamenachname@bfv.de</a:t>
            </a:r>
            <a:br>
              <a:rPr lang="de-DE" dirty="0"/>
            </a:br>
            <a:r>
              <a:rPr lang="de-DE" dirty="0"/>
              <a:t>089-542770-XX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1CA8349-59B0-E5D2-0A7F-74888A1427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82000" y="2590777"/>
            <a:ext cx="180000" cy="228214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80AF273-9B65-6F7A-B311-2F9B3958CC92}"/>
              </a:ext>
            </a:extLst>
          </p:cNvPr>
          <p:cNvSpPr txBox="1"/>
          <p:nvPr userDrawn="1"/>
        </p:nvSpPr>
        <p:spPr>
          <a:xfrm>
            <a:off x="3945269" y="652074"/>
            <a:ext cx="1253462" cy="2361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700" cap="all" spc="250" baseline="0" dirty="0">
                <a:solidFill>
                  <a:schemeClr val="accent1"/>
                </a:solidFill>
                <a:latin typeface="Industry Black" panose="00000900000000000000" pitchFamily="50" charset="0"/>
              </a:rPr>
              <a:t>www.bfv.de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7D8B1483-9F14-77E5-718B-77EBA5830D7D}"/>
              </a:ext>
            </a:extLst>
          </p:cNvPr>
          <p:cNvGrpSpPr/>
          <p:nvPr userDrawn="1"/>
        </p:nvGrpSpPr>
        <p:grpSpPr>
          <a:xfrm>
            <a:off x="3945269" y="0"/>
            <a:ext cx="1253462" cy="652073"/>
            <a:chOff x="7452582" y="-88124"/>
            <a:chExt cx="1464809" cy="762019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480B849A-1231-B258-6655-C6952FCA4A60}"/>
                </a:ext>
              </a:extLst>
            </p:cNvPr>
            <p:cNvSpPr/>
            <p:nvPr userDrawn="1"/>
          </p:nvSpPr>
          <p:spPr>
            <a:xfrm>
              <a:off x="7452582" y="-88124"/>
              <a:ext cx="1464809" cy="762019"/>
            </a:xfrm>
            <a:prstGeom prst="rect">
              <a:avLst/>
            </a:prstGeom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99DD401F-1F75-23FC-DE64-AC25B95FC3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585974" y="303213"/>
              <a:ext cx="1199251" cy="242887"/>
            </a:xfrm>
            <a:prstGeom prst="rect">
              <a:avLst/>
            </a:prstGeom>
          </p:spPr>
        </p:pic>
      </p:grp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68C4A7B6-6CD1-B467-F56B-9D8919250F07}"/>
              </a:ext>
            </a:extLst>
          </p:cNvPr>
          <p:cNvCxnSpPr>
            <a:cxnSpLocks/>
          </p:cNvCxnSpPr>
          <p:nvPr userDrawn="1"/>
        </p:nvCxnSpPr>
        <p:spPr>
          <a:xfrm>
            <a:off x="3945269" y="896146"/>
            <a:ext cx="12534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3ED63C04-42F8-B64E-F342-2B68D96419B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945269" y="652074"/>
            <a:ext cx="1251312" cy="2361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anchor="ctr" anchorCtr="0"/>
          <a:lstStyle>
            <a:lvl1pPr algn="ctr">
              <a:lnSpc>
                <a:spcPct val="90000"/>
              </a:lnSpc>
              <a:defRPr sz="700" spc="250" baseline="0">
                <a:solidFill>
                  <a:schemeClr val="accent1"/>
                </a:solidFill>
                <a:latin typeface="Industry Black" panose="00000900000000000000" pitchFamily="50" charset="0"/>
              </a:defRPr>
            </a:lvl1pPr>
          </a:lstStyle>
          <a:p>
            <a:fld id="{0587B9D0-6DB8-4915-AC86-F20C4F34793F}" type="datetime1">
              <a:rPr lang="de-DE" smtClean="0"/>
              <a:pPr/>
              <a:t>18.06.2025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3722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7EB0ABEF-EC6D-1499-83B8-08094914D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51056" y="4887281"/>
            <a:ext cx="332944" cy="1108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108000" tIns="0" rIns="0" bIns="0" rtlCol="0" anchor="ctr">
            <a:spAutoFit/>
          </a:bodyPr>
          <a:lstStyle>
            <a:lvl1pPr algn="r">
              <a:lnSpc>
                <a:spcPct val="90000"/>
              </a:lnSpc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8AAFE8E-FE9E-4620-899B-FC52E4016C2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9A84633F-C245-AD96-7291-FA1CF7330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774" y="4892962"/>
            <a:ext cx="6096001" cy="1108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108000" bIns="0" rtlCol="0" anchor="ctr">
            <a:spAutoFit/>
          </a:bodyPr>
          <a:lstStyle>
            <a:lvl1pPr algn="l">
              <a:lnSpc>
                <a:spcPct val="90000"/>
              </a:lnSpc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3270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730" r:id="rId2"/>
    <p:sldLayoutId id="2147483740" r:id="rId3"/>
    <p:sldLayoutId id="2147483729" r:id="rId4"/>
    <p:sldLayoutId id="2147483715" r:id="rId5"/>
    <p:sldLayoutId id="2147483719" r:id="rId6"/>
    <p:sldLayoutId id="2147483728" r:id="rId7"/>
    <p:sldLayoutId id="2147483741" r:id="rId8"/>
    <p:sldLayoutId id="2147483724" r:id="rId9"/>
    <p:sldLayoutId id="2147483726" r:id="rId10"/>
    <p:sldLayoutId id="2147483727" r:id="rId11"/>
    <p:sldLayoutId id="2147483742" r:id="rId12"/>
    <p:sldLayoutId id="2147483732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26" userDrawn="1">
          <p15:clr>
            <a:srgbClr val="F26B43"/>
          </p15:clr>
        </p15:guide>
        <p15:guide id="3" pos="5534" userDrawn="1">
          <p15:clr>
            <a:srgbClr val="F26B43"/>
          </p15:clr>
        </p15:guide>
        <p15:guide id="4" pos="1694" userDrawn="1">
          <p15:clr>
            <a:srgbClr val="F26B43"/>
          </p15:clr>
        </p15:guide>
        <p15:guide id="5" pos="4066" userDrawn="1">
          <p15:clr>
            <a:srgbClr val="F26B43"/>
          </p15:clr>
        </p15:guide>
        <p15:guide id="6" pos="2146" userDrawn="1">
          <p15:clr>
            <a:srgbClr val="F26B43"/>
          </p15:clr>
        </p15:guide>
        <p15:guide id="7" pos="3614" userDrawn="1">
          <p15:clr>
            <a:srgbClr val="F26B43"/>
          </p15:clr>
        </p15:guide>
        <p15:guide id="8" pos="3107" userDrawn="1">
          <p15:clr>
            <a:srgbClr val="F26B43"/>
          </p15:clr>
        </p15:guide>
        <p15:guide id="9" pos="2653" userDrawn="1">
          <p15:clr>
            <a:srgbClr val="F26B43"/>
          </p15:clr>
        </p15:guide>
        <p15:guide id="10" orient="horz" pos="713" userDrawn="1">
          <p15:clr>
            <a:srgbClr val="F26B43"/>
          </p15:clr>
        </p15:guide>
        <p15:guide id="11" orient="horz" pos="291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422650-357B-114A-98E4-C7E0DF44C0C6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12700"/>
        </p:spPr>
        <p:txBody>
          <a:bodyPr/>
          <a:lstStyle/>
          <a:p>
            <a:r>
              <a:rPr lang="de-DE" dirty="0"/>
              <a:t>Hauptüberschrift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C88CFCD-4D3C-CE06-686E-47A1B84AD6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UNTERÜBERSCHRIFT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7E6877D-ED4D-9A02-6D8F-A12A3EDC92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E4588785-E221-403F-A528-CA3E31801A21}" type="datetime1">
              <a:rPr lang="de-DE" smtClean="0"/>
              <a:t>18.06.2025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48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76B7A6D-4FB1-D3CE-B15B-3CA387D904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83DAF1-2F31-C078-5478-EE2788080A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40A9025-E0DD-8A8F-32D1-B3BD4918249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5497516"/>
      </p:ext>
    </p:extLst>
  </p:cSld>
  <p:clrMapOvr>
    <a:masterClrMapping/>
  </p:clrMapOvr>
</p:sld>
</file>

<file path=ppt/theme/theme1.xml><?xml version="1.0" encoding="utf-8"?>
<a:theme xmlns:a="http://schemas.openxmlformats.org/drawingml/2006/main" name="BFV Neu">
  <a:themeElements>
    <a:clrScheme name="BFV">
      <a:dk1>
        <a:sysClr val="windowText" lastClr="000000"/>
      </a:dk1>
      <a:lt1>
        <a:srgbClr val="FFFFFF"/>
      </a:lt1>
      <a:dk2>
        <a:srgbClr val="003559"/>
      </a:dk2>
      <a:lt2>
        <a:srgbClr val="EEECE1"/>
      </a:lt2>
      <a:accent1>
        <a:srgbClr val="006AB2"/>
      </a:accent1>
      <a:accent2>
        <a:srgbClr val="76B82A"/>
      </a:accent2>
      <a:accent3>
        <a:srgbClr val="595959"/>
      </a:accent3>
      <a:accent4>
        <a:srgbClr val="E3000B"/>
      </a:accent4>
      <a:accent5>
        <a:srgbClr val="C8D6EF"/>
      </a:accent5>
      <a:accent6>
        <a:srgbClr val="00ABE4"/>
      </a:accent6>
      <a:hlink>
        <a:srgbClr val="0000FF"/>
      </a:hlink>
      <a:folHlink>
        <a:srgbClr val="800080"/>
      </a:folHlink>
    </a:clrScheme>
    <a:fontScheme name="BFV 2025">
      <a:majorFont>
        <a:latin typeface="Industry Ultra"/>
        <a:ea typeface=""/>
        <a:cs typeface=""/>
      </a:majorFont>
      <a:minorFont>
        <a:latin typeface="Industry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108000" tIns="108000" rIns="108000" bIns="108000" rtlCol="0">
        <a:spAutoFit/>
      </a:bodyPr>
      <a:lstStyle>
        <a:defPPr marL="180000" marR="0" indent="-180000" algn="l" defTabSz="914400" rtl="0" eaLnBrk="1" fontAlgn="auto" latinLnBrk="0" hangingPunct="1">
          <a:lnSpc>
            <a:spcPct val="130000"/>
          </a:lnSpc>
          <a:spcBef>
            <a:spcPts val="600"/>
          </a:spcBef>
          <a:spcAft>
            <a:spcPts val="300"/>
          </a:spcAft>
          <a:buClr>
            <a:srgbClr val="006AB3"/>
          </a:buClr>
          <a:buSzPct val="100000"/>
          <a:buFont typeface="Segoe UI Symbol" panose="020B0502040204020203" pitchFamily="34" charset="0"/>
          <a:buChar char="⬧"/>
          <a:tabLst/>
          <a:defRPr kumimoji="0" sz="1100" b="0" i="0" u="none" strike="noStrike" kern="1200" cap="none" spc="0" normalizeH="0" baseline="0" noProof="0" dirty="0" smtClean="0">
            <a:ln>
              <a:noFill/>
            </a:ln>
            <a:solidFill>
              <a:srgbClr val="595959"/>
            </a:solidFill>
            <a:effectLst/>
            <a:uLnTx/>
            <a:uFillTx/>
            <a:latin typeface="Industry Medium" panose="00000600000000000000" pitchFamily="50" charset="0"/>
            <a:ea typeface="+mn-ea"/>
            <a:cs typeface="TheSans 5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04E0D6D62C57948B2EE5EDE15456A6B" ma:contentTypeVersion="2" ma:contentTypeDescription="Ein neues Dokument erstellen." ma:contentTypeScope="" ma:versionID="29bb5568b227a25e1d79ee984c8c1125">
  <xsd:schema xmlns:xsd="http://www.w3.org/2001/XMLSchema" xmlns:xs="http://www.w3.org/2001/XMLSchema" xmlns:p="http://schemas.microsoft.com/office/2006/metadata/properties" xmlns:ns2="695c2353-2b73-46d2-adee-fe8eb88cf254" targetNamespace="http://schemas.microsoft.com/office/2006/metadata/properties" ma:root="true" ma:fieldsID="563f1549d5da56bfb631059802d72c11" ns2:_="">
    <xsd:import namespace="695c2353-2b73-46d2-adee-fe8eb88cf254"/>
    <xsd:element name="properties">
      <xsd:complexType>
        <xsd:sequence>
          <xsd:element name="documentManagement">
            <xsd:complexType>
              <xsd:all>
                <xsd:element ref="ns2:A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5c2353-2b73-46d2-adee-fe8eb88cf254" elementFormDefault="qualified">
    <xsd:import namespace="http://schemas.microsoft.com/office/2006/documentManagement/types"/>
    <xsd:import namespace="http://schemas.microsoft.com/office/infopath/2007/PartnerControls"/>
    <xsd:element name="Art" ma:index="8" nillable="true" ma:displayName="Art" ma:default="Anleitungen" ma:format="Dropdown" ma:internalName="Art">
      <xsd:simpleType>
        <xsd:restriction base="dms:Choice">
          <xsd:enumeration value="Anleitungen"/>
          <xsd:enumeration value="Arbeitshinweise"/>
          <xsd:enumeration value="Formulare"/>
          <xsd:enumeration value="Musterdokumente"/>
          <xsd:enumeration value="PDF Broschüren und Flyer"/>
          <xsd:enumeration value="Präsentationen"/>
          <xsd:enumeration value="Sportentwicklungsbericht"/>
          <xsd:enumeration value="Telefonlist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rt xmlns="695c2353-2b73-46d2-adee-fe8eb88cf254">Anleitungen</Art>
  </documentManagement>
</p:properties>
</file>

<file path=customXml/itemProps1.xml><?xml version="1.0" encoding="utf-8"?>
<ds:datastoreItem xmlns:ds="http://schemas.openxmlformats.org/officeDocument/2006/customXml" ds:itemID="{C2B7A90F-8C3A-4D35-851B-BAA239458E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5c2353-2b73-46d2-adee-fe8eb88cf2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12D3B7-1EB8-4435-8EC9-4DC7E48369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096E00-2175-4914-B44D-C3C6827AFDE2}">
  <ds:schemaRefs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695c2353-2b73-46d2-adee-fe8eb88cf25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</Words>
  <Application>Microsoft Office PowerPoint</Application>
  <PresentationFormat>Bildschirmpräsentation (16:9)</PresentationFormat>
  <Paragraphs>4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Industry Medium</vt:lpstr>
      <vt:lpstr>Calibri</vt:lpstr>
      <vt:lpstr>Industry Ultra</vt:lpstr>
      <vt:lpstr>Industry Black</vt:lpstr>
      <vt:lpstr>Segoe UI Symbol</vt:lpstr>
      <vt:lpstr>Arial</vt:lpstr>
      <vt:lpstr>BFV Neu</vt:lpstr>
      <vt:lpstr>Hauptüberschrift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 BFV</dc:title>
  <dc:creator>Nils Kaiser</dc:creator>
  <cp:lastModifiedBy>BFV\whauke</cp:lastModifiedBy>
  <cp:revision>3128</cp:revision>
  <dcterms:created xsi:type="dcterms:W3CDTF">2017-08-18T15:35:55Z</dcterms:created>
  <dcterms:modified xsi:type="dcterms:W3CDTF">2025-06-18T08:57:39Z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0x010100F04E0D6D62C57948B2EE5EDE15456A6B</vt:lpwstr>
  </property>
</Properties>
</file>