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8" r:id="rId1"/>
  </p:sldMasterIdLst>
  <p:notesMasterIdLst>
    <p:notesMasterId r:id="rId3"/>
  </p:notesMasterIdLst>
  <p:handoutMasterIdLst>
    <p:handoutMasterId r:id="rId4"/>
  </p:handoutMasterIdLst>
  <p:sldIdLst>
    <p:sldId id="472" r:id="rId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81329" autoAdjust="0"/>
  </p:normalViewPr>
  <p:slideViewPr>
    <p:cSldViewPr>
      <p:cViewPr>
        <p:scale>
          <a:sx n="84" d="100"/>
          <a:sy n="84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B991F-1925-498F-90DA-83E05A395B17}" type="datetimeFigureOut">
              <a:rPr lang="de-DE" smtClean="0"/>
              <a:t>24.01.2022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FDF08-4967-461E-92A9-973A0B0847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3583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A80BDBD-D52E-4A66-89F6-2C1CB4FCF4D3}" type="datetimeFigureOut">
              <a:rPr lang="de-DE"/>
              <a:pPr>
                <a:defRPr/>
              </a:pPr>
              <a:t>24.01.2022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1" tIns="47781" rIns="95561" bIns="47781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3EAB5FE-E6B5-416F-9C8F-536DD881B8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215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B5FE-E6B5-416F-9C8F-536DD881B850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13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84F7916C-2F18-A14A-8D8E-82F2B1C325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81252"/>
            <a:ext cx="9144000" cy="9767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EC27CE25-48F9-544A-BA54-EE302E609D4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17" y="-22035"/>
            <a:ext cx="9144000" cy="5750806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="" xmlns:a16="http://schemas.microsoft.com/office/drawing/2014/main" id="{3ECBFF9C-E200-9347-A3FD-684B27F29B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3500" y="1105029"/>
            <a:ext cx="6321705" cy="207884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ZEILE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A31AFC7B-1BF4-8B48-8E5E-B5ED81803F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1786" y="399897"/>
            <a:ext cx="1971858" cy="382299"/>
          </a:xfrm>
          <a:prstGeom prst="rect">
            <a:avLst/>
          </a:prstGeom>
        </p:spPr>
      </p:pic>
      <p:sp>
        <p:nvSpPr>
          <p:cNvPr id="9" name="Textplatzhalter 2">
            <a:extLst>
              <a:ext uri="{FF2B5EF4-FFF2-40B4-BE49-F238E27FC236}">
                <a16:creationId xmlns="" xmlns:a16="http://schemas.microsoft.com/office/drawing/2014/main" id="{0A1E01A3-FA89-D24C-BFB8-8A4FA0071C8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9520" y="3506707"/>
            <a:ext cx="6325685" cy="7684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Unterzeile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="" xmlns:a16="http://schemas.microsoft.com/office/drawing/2014/main" id="{6A4933C8-553A-7544-A405-4964EFBA6CC7}"/>
              </a:ext>
            </a:extLst>
          </p:cNvPr>
          <p:cNvSpPr txBox="1">
            <a:spLocks/>
          </p:cNvSpPr>
          <p:nvPr/>
        </p:nvSpPr>
        <p:spPr>
          <a:xfrm>
            <a:off x="2104223" y="6210434"/>
            <a:ext cx="3261694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r>
              <a:rPr lang="de-DE" sz="1100" dirty="0" err="1"/>
              <a:t>www.schiedsrichter.bayern</a:t>
            </a:r>
            <a:endParaRPr lang="de-DE" sz="1100" dirty="0"/>
          </a:p>
        </p:txBody>
      </p:sp>
      <p:sp>
        <p:nvSpPr>
          <p:cNvPr id="13" name="Titel 1">
            <a:extLst>
              <a:ext uri="{FF2B5EF4-FFF2-40B4-BE49-F238E27FC236}">
                <a16:creationId xmlns="" xmlns:a16="http://schemas.microsoft.com/office/drawing/2014/main" id="{BD3059FC-DB80-4749-BCCF-7280772EAC5A}"/>
              </a:ext>
            </a:extLst>
          </p:cNvPr>
          <p:cNvSpPr txBox="1">
            <a:spLocks/>
          </p:cNvSpPr>
          <p:nvPr/>
        </p:nvSpPr>
        <p:spPr>
          <a:xfrm>
            <a:off x="6582033" y="6306728"/>
            <a:ext cx="2201513" cy="24097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pPr algn="r"/>
            <a:fld id="{A7E52AF8-3A93-4840-B4D9-C0FAFCF7751A}" type="datetime1">
              <a:rPr lang="de-DE" sz="1350" smtClean="0"/>
              <a:pPr algn="r"/>
              <a:t>24.01.2022</a:t>
            </a:fld>
            <a:endParaRPr lang="de-DE" sz="1350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1D07F4CC-5B53-6D44-A9CF-77D33E0AFDF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412" y="6350173"/>
            <a:ext cx="1443932" cy="9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4066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CE616E31-5EA9-4D4A-982C-7DD92B61973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93116"/>
            <a:ext cx="9144000" cy="725213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="" xmlns:a16="http://schemas.microsoft.com/office/drawing/2014/main" id="{1D1EDE7E-F987-4F40-8DF6-3BA18FF505A1}"/>
              </a:ext>
            </a:extLst>
          </p:cNvPr>
          <p:cNvSpPr txBox="1">
            <a:spLocks/>
          </p:cNvSpPr>
          <p:nvPr/>
        </p:nvSpPr>
        <p:spPr>
          <a:xfrm>
            <a:off x="306571" y="5862673"/>
            <a:ext cx="6096839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endParaRPr lang="de-DE" sz="1350" dirty="0"/>
          </a:p>
        </p:txBody>
      </p:sp>
      <p:sp>
        <p:nvSpPr>
          <p:cNvPr id="13" name="Titel 1">
            <a:extLst>
              <a:ext uri="{FF2B5EF4-FFF2-40B4-BE49-F238E27FC236}">
                <a16:creationId xmlns="" xmlns:a16="http://schemas.microsoft.com/office/drawing/2014/main" id="{88C61680-E140-2044-8623-FA091BC41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05" y="889803"/>
            <a:ext cx="6063890" cy="1148317"/>
          </a:xfrm>
          <a:prstGeom prst="rect">
            <a:avLst/>
          </a:prstGeom>
        </p:spPr>
        <p:txBody>
          <a:bodyPr anchor="b"/>
          <a:lstStyle>
            <a:lvl1pPr>
              <a:defRPr sz="3600" baseline="0">
                <a:solidFill>
                  <a:srgbClr val="0069B4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ÜBERSCHRIFT THEMA</a:t>
            </a:r>
            <a:br>
              <a:rPr lang="de-DE" dirty="0"/>
            </a:br>
            <a:r>
              <a:rPr lang="de-DE" dirty="0"/>
              <a:t>ZEILE 2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="" xmlns:a16="http://schemas.microsoft.com/office/drawing/2014/main" id="{A9B32D94-19A4-324C-9C3A-755C380E3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588" y="2456761"/>
            <a:ext cx="8444026" cy="2434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69B4"/>
                </a:solidFill>
                <a:latin typeface="Arial" panose="020B0604020202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Titel 1">
            <a:extLst>
              <a:ext uri="{FF2B5EF4-FFF2-40B4-BE49-F238E27FC236}">
                <a16:creationId xmlns="" xmlns:a16="http://schemas.microsoft.com/office/drawing/2014/main" id="{24296D12-3572-AC49-92BB-B92015FFEBC3}"/>
              </a:ext>
            </a:extLst>
          </p:cNvPr>
          <p:cNvSpPr txBox="1">
            <a:spLocks/>
          </p:cNvSpPr>
          <p:nvPr/>
        </p:nvSpPr>
        <p:spPr>
          <a:xfrm>
            <a:off x="6582033" y="6306728"/>
            <a:ext cx="2201513" cy="24097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pPr algn="r"/>
            <a:r>
              <a:rPr lang="de-DE" sz="1350" dirty="0"/>
              <a:t>Folie </a:t>
            </a:r>
            <a:fld id="{E1C97FC5-7FD4-4B26-B66A-BBCD95943506}" type="slidenum">
              <a:rPr lang="de-DE" sz="1350" smtClean="0"/>
              <a:pPr algn="r"/>
              <a:t>‹Nr.›</a:t>
            </a:fld>
            <a:r>
              <a:rPr lang="de-DE" sz="1350" dirty="0"/>
              <a:t> |  </a:t>
            </a:r>
            <a:fld id="{2C99A942-3798-41C4-822B-35EA6FB173FA}" type="datetime1">
              <a:rPr lang="de-DE" sz="1350" smtClean="0"/>
              <a:pPr algn="r"/>
              <a:t>24.01.2022</a:t>
            </a:fld>
            <a:endParaRPr lang="de-DE" sz="1350" dirty="0"/>
          </a:p>
        </p:txBody>
      </p:sp>
      <p:sp>
        <p:nvSpPr>
          <p:cNvPr id="10" name="Titel 1">
            <a:extLst>
              <a:ext uri="{FF2B5EF4-FFF2-40B4-BE49-F238E27FC236}">
                <a16:creationId xmlns="" xmlns:a16="http://schemas.microsoft.com/office/drawing/2014/main" id="{7EAC837E-AD47-5D42-99DF-9F888F78FAE2}"/>
              </a:ext>
            </a:extLst>
          </p:cNvPr>
          <p:cNvSpPr txBox="1">
            <a:spLocks/>
          </p:cNvSpPr>
          <p:nvPr/>
        </p:nvSpPr>
        <p:spPr>
          <a:xfrm>
            <a:off x="2104223" y="6210434"/>
            <a:ext cx="3261694" cy="32073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TheSans Plain" pitchFamily="2" charset="0"/>
                <a:ea typeface="+mj-ea"/>
                <a:cs typeface="+mj-cs"/>
              </a:defRPr>
            </a:lvl1pPr>
          </a:lstStyle>
          <a:p>
            <a:r>
              <a:rPr lang="de-DE" sz="1100" dirty="0" err="1"/>
              <a:t>www.schiedsrichter.bayern</a:t>
            </a:r>
            <a:endParaRPr lang="de-DE" sz="1100" dirty="0"/>
          </a:p>
        </p:txBody>
      </p:sp>
      <p:pic>
        <p:nvPicPr>
          <p:cNvPr id="11" name="Grafik 10">
            <a:extLst>
              <a:ext uri="{FF2B5EF4-FFF2-40B4-BE49-F238E27FC236}">
                <a16:creationId xmlns="" xmlns:a16="http://schemas.microsoft.com/office/drawing/2014/main" id="{D1549F63-4158-B44F-98F4-3F5F02C156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12" y="6350173"/>
            <a:ext cx="1443932" cy="9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9302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928694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rgbClr val="006AB3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2"/>
          <p:cNvSpPr>
            <a:spLocks noGrp="1"/>
          </p:cNvSpPr>
          <p:nvPr>
            <p:ph type="dt" sz="half" idx="10"/>
          </p:nvPr>
        </p:nvSpPr>
        <p:spPr>
          <a:xfrm>
            <a:off x="357188" y="6492875"/>
            <a:ext cx="2233612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1486485-A775-4DAB-9C53-9310E7B22E97}" type="datetime1">
              <a:rPr lang="de-DE" smtClean="0"/>
              <a:pPr>
                <a:defRPr/>
              </a:pPr>
              <a:t>24.01.2022</a:t>
            </a:fld>
            <a:endParaRPr lang="de-DE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1100">
                <a:latin typeface="RotisSansSerif" pitchFamily="34" charset="0"/>
              </a:defRPr>
            </a:lvl1pPr>
          </a:lstStyle>
          <a:p>
            <a:r>
              <a:rPr lang="de-DE" dirty="0"/>
              <a:t>Referentenschulung C-Trainer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>
                <a:solidFill>
                  <a:srgbClr val="006AB3"/>
                </a:solidFill>
              </a:defRPr>
            </a:lvl1pPr>
          </a:lstStyle>
          <a:p>
            <a:pPr>
              <a:defRPr/>
            </a:pPr>
            <a:fld id="{4238B362-93F0-443F-ABDF-1D3C4537A2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BA92CD-809C-43BC-91F2-D8E2D3CFC656}" type="datetime1">
              <a:rPr lang="de-DE" smtClean="0"/>
              <a:pPr>
                <a:defRPr/>
              </a:pPr>
              <a:t>24.01.2022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Referentenschulung C- Trainer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B26D65-2C5D-41B1-92A1-FB8D396BF63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E0AFD339-7533-6741-973E-B1BB7FD2B3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088" y="275423"/>
            <a:ext cx="2555916" cy="61694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9D80B65D-56B4-C540-9A14-2D1BED1EDF4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1786" y="399897"/>
            <a:ext cx="1971858" cy="38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2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15" r:id="rId3"/>
  </p:sldLayoutIdLst>
  <p:transition>
    <p:dissolve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 txBox="1">
            <a:spLocks/>
          </p:cNvSpPr>
          <p:nvPr/>
        </p:nvSpPr>
        <p:spPr>
          <a:xfrm>
            <a:off x="66452" y="2924944"/>
            <a:ext cx="9036496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ParalucentStencil Heavy" panose="02000906050000020004" pitchFamily="2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de-DE" sz="4800" dirty="0">
              <a:latin typeface="TheSansBold-Caps"/>
            </a:endParaRPr>
          </a:p>
        </p:txBody>
      </p:sp>
      <p:sp>
        <p:nvSpPr>
          <p:cNvPr id="6" name="Textplatzhalter 3"/>
          <p:cNvSpPr txBox="1">
            <a:spLocks/>
          </p:cNvSpPr>
          <p:nvPr/>
        </p:nvSpPr>
        <p:spPr>
          <a:xfrm>
            <a:off x="1384300" y="3150848"/>
            <a:ext cx="6400800" cy="1557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TheSans Plain" pitchFamily="2" charset="0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de-DE" i="1" dirty="0"/>
          </a:p>
        </p:txBody>
      </p:sp>
      <p:sp>
        <p:nvSpPr>
          <p:cNvPr id="3" name="Titel 2">
            <a:extLst>
              <a:ext uri="{FF2B5EF4-FFF2-40B4-BE49-F238E27FC236}">
                <a16:creationId xmlns="" xmlns:a16="http://schemas.microsoft.com/office/drawing/2014/main" id="{487409A4-716A-443B-BA15-D3F475B1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52" y="404665"/>
            <a:ext cx="6895529" cy="2779210"/>
          </a:xfrm>
        </p:spPr>
        <p:txBody>
          <a:bodyPr/>
          <a:lstStyle/>
          <a:p>
            <a:r>
              <a:rPr lang="de-DE" sz="4400" b="1" dirty="0" smtClean="0">
                <a:solidFill>
                  <a:srgbClr val="FFFF00"/>
                </a:solidFill>
              </a:rPr>
              <a:t>     Herzlich Willkommen</a:t>
            </a:r>
            <a:br>
              <a:rPr lang="de-DE" sz="4400" b="1" dirty="0" smtClean="0">
                <a:solidFill>
                  <a:srgbClr val="FFFF00"/>
                </a:solidFill>
              </a:rPr>
            </a:br>
            <a:r>
              <a:rPr lang="de-DE" sz="4400" b="1" dirty="0" smtClean="0">
                <a:solidFill>
                  <a:srgbClr val="FFFF00"/>
                </a:solidFill>
              </a:rPr>
              <a:t>                   </a:t>
            </a:r>
            <a:br>
              <a:rPr lang="de-DE" sz="4400" b="1" dirty="0" smtClean="0">
                <a:solidFill>
                  <a:srgbClr val="FFFF00"/>
                </a:solidFill>
              </a:rPr>
            </a:br>
            <a:r>
              <a:rPr lang="de-DE" sz="4400" b="1" dirty="0" smtClean="0">
                <a:solidFill>
                  <a:srgbClr val="FFFF00"/>
                </a:solidFill>
              </a:rPr>
              <a:t>   1. Pflichtsitzung-Online</a:t>
            </a:r>
            <a:br>
              <a:rPr lang="de-DE" sz="4400" b="1" dirty="0" smtClean="0">
                <a:solidFill>
                  <a:srgbClr val="FFFF00"/>
                </a:solidFill>
              </a:rPr>
            </a:br>
            <a:r>
              <a:rPr lang="de-DE" sz="4400" b="1" dirty="0">
                <a:solidFill>
                  <a:srgbClr val="FFFF00"/>
                </a:solidFill>
              </a:rPr>
              <a:t/>
            </a:r>
            <a:br>
              <a:rPr lang="de-DE" sz="4400" b="1" dirty="0">
                <a:solidFill>
                  <a:srgbClr val="FFFF00"/>
                </a:solidFill>
              </a:rPr>
            </a:br>
            <a:endParaRPr lang="de-DE" sz="4400" b="1" dirty="0">
              <a:solidFill>
                <a:srgbClr val="FFFF00"/>
              </a:solidFill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="" xmlns:a16="http://schemas.microsoft.com/office/drawing/2014/main" id="{AB96F221-C4B5-4C52-9D68-1BFCB819B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065866"/>
            <a:ext cx="9144001" cy="4735429"/>
          </a:xfrm>
        </p:spPr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sz="2800" b="1" smtClean="0">
                <a:solidFill>
                  <a:srgbClr val="FFC000"/>
                </a:solidFill>
              </a:rPr>
              <a:t>            </a:t>
            </a:r>
            <a:r>
              <a:rPr lang="de-DE" sz="2400" b="1" smtClean="0">
                <a:solidFill>
                  <a:srgbClr val="FFC000"/>
                </a:solidFill>
              </a:rPr>
              <a:t>Montag</a:t>
            </a:r>
            <a:r>
              <a:rPr lang="de-DE" sz="2400" b="1" dirty="0" smtClean="0">
                <a:solidFill>
                  <a:srgbClr val="FFC000"/>
                </a:solidFill>
              </a:rPr>
              <a:t>, 24.01.2022  - SRG Amberg</a:t>
            </a:r>
          </a:p>
          <a:p>
            <a:endParaRPr lang="de-DE" sz="3200" b="1" dirty="0">
              <a:solidFill>
                <a:srgbClr val="FFC000"/>
              </a:solidFill>
            </a:endParaRPr>
          </a:p>
          <a:p>
            <a:r>
              <a:rPr lang="de-DE" sz="2800" b="1" dirty="0" smtClean="0">
                <a:solidFill>
                  <a:srgbClr val="FFFF00"/>
                </a:solidFill>
              </a:rPr>
              <a:t>            </a:t>
            </a:r>
            <a:r>
              <a:rPr lang="de-DE" sz="2800" b="1" dirty="0" smtClean="0"/>
              <a:t>zu Gast                          KV Albert Kellner</a:t>
            </a:r>
          </a:p>
          <a:p>
            <a:endParaRPr lang="de-DE" sz="2800" b="1" dirty="0"/>
          </a:p>
          <a:p>
            <a:endParaRPr lang="de-DE" sz="1200" b="1" dirty="0" smtClean="0"/>
          </a:p>
          <a:p>
            <a:r>
              <a:rPr lang="de-DE" sz="1200" b="1" dirty="0" smtClean="0"/>
              <a:t>       </a:t>
            </a:r>
            <a:r>
              <a:rPr lang="de-DE" sz="1200" b="1" dirty="0" smtClean="0">
                <a:solidFill>
                  <a:srgbClr val="FFFF00"/>
                </a:solidFill>
              </a:rPr>
              <a:t>GSO                                 Beisitzer/Reg-SR                                              Beisitzer/</a:t>
            </a:r>
            <a:r>
              <a:rPr lang="de-DE" sz="1200" b="1" dirty="0" err="1" smtClean="0">
                <a:solidFill>
                  <a:srgbClr val="FFFF00"/>
                </a:solidFill>
              </a:rPr>
              <a:t>LaLi</a:t>
            </a:r>
            <a:r>
              <a:rPr lang="de-DE" sz="1200" b="1" dirty="0" smtClean="0">
                <a:solidFill>
                  <a:srgbClr val="FFFF00"/>
                </a:solidFill>
              </a:rPr>
              <a:t>-SR                           </a:t>
            </a:r>
            <a:r>
              <a:rPr lang="de-DE" sz="1200" b="1" dirty="0" err="1" smtClean="0">
                <a:solidFill>
                  <a:srgbClr val="FFFF00"/>
                </a:solidFill>
              </a:rPr>
              <a:t>Lehrstab</a:t>
            </a:r>
            <a:r>
              <a:rPr lang="de-DE" sz="1200" b="1" dirty="0" smtClean="0">
                <a:solidFill>
                  <a:srgbClr val="FFFF00"/>
                </a:solidFill>
              </a:rPr>
              <a:t>/Bay-SR Thomas </a:t>
            </a:r>
            <a:r>
              <a:rPr lang="de-DE" sz="1200" b="1" dirty="0" err="1" smtClean="0">
                <a:solidFill>
                  <a:srgbClr val="FFFF00"/>
                </a:solidFill>
              </a:rPr>
              <a:t>Gebele</a:t>
            </a:r>
            <a:r>
              <a:rPr lang="de-DE" sz="1200" b="1" dirty="0" smtClean="0">
                <a:solidFill>
                  <a:srgbClr val="FFFF00"/>
                </a:solidFill>
              </a:rPr>
              <a:t>                  Thomas </a:t>
            </a:r>
            <a:r>
              <a:rPr lang="de-DE" sz="1200" b="1" dirty="0" err="1" smtClean="0">
                <a:solidFill>
                  <a:srgbClr val="FFFF00"/>
                </a:solidFill>
              </a:rPr>
              <a:t>Ehrnsperger</a:t>
            </a:r>
            <a:r>
              <a:rPr lang="de-DE" sz="1200" b="1" dirty="0" smtClean="0">
                <a:solidFill>
                  <a:srgbClr val="FFFF00"/>
                </a:solidFill>
              </a:rPr>
              <a:t>                                             Moritz Fischer                                Benni Mignon</a:t>
            </a:r>
            <a:r>
              <a:rPr lang="de-DE" sz="2800" b="1" dirty="0" smtClean="0">
                <a:solidFill>
                  <a:srgbClr val="FFFF00"/>
                </a:solidFill>
              </a:rPr>
              <a:t>                 </a:t>
            </a:r>
            <a:endParaRPr lang="de-DE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981" y="1196752"/>
            <a:ext cx="16462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2" y="5418000"/>
            <a:ext cx="1040400" cy="144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953249"/>
            <a:ext cx="2288442" cy="180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800" y="5418000"/>
            <a:ext cx="1080000" cy="1440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078" y="5418000"/>
            <a:ext cx="108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040" y="5418000"/>
            <a:ext cx="108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028959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</Template>
  <TotalTime>0</TotalTime>
  <Words>30</Words>
  <Application>Microsoft Office PowerPoint</Application>
  <PresentationFormat>Bildschirmpräsentation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Folienmaster</vt:lpstr>
      <vt:lpstr>     Herzlich Willkommen                        1. Pflichtsitzung-Online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Schaefer</dc:creator>
  <cp:lastModifiedBy>Thomas Gebele</cp:lastModifiedBy>
  <cp:revision>104</cp:revision>
  <cp:lastPrinted>2020-04-02T13:37:41Z</cp:lastPrinted>
  <dcterms:created xsi:type="dcterms:W3CDTF">2019-02-07T09:07:50Z</dcterms:created>
  <dcterms:modified xsi:type="dcterms:W3CDTF">2022-01-24T20:46:02Z</dcterms:modified>
</cp:coreProperties>
</file>