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713" r:id="rId4"/>
  </p:sldMasterIdLst>
  <p:notesMasterIdLst>
    <p:notesMasterId r:id="rId20"/>
  </p:notesMasterIdLst>
  <p:handoutMasterIdLst>
    <p:handoutMasterId r:id="rId21"/>
  </p:handoutMasterIdLst>
  <p:sldIdLst>
    <p:sldId id="516" r:id="rId5"/>
    <p:sldId id="510" r:id="rId6"/>
    <p:sldId id="418" r:id="rId7"/>
    <p:sldId id="424" r:id="rId8"/>
    <p:sldId id="421" r:id="rId9"/>
    <p:sldId id="422" r:id="rId10"/>
    <p:sldId id="423" r:id="rId11"/>
    <p:sldId id="425" r:id="rId12"/>
    <p:sldId id="426" r:id="rId13"/>
    <p:sldId id="511" r:id="rId14"/>
    <p:sldId id="513" r:id="rId15"/>
    <p:sldId id="512" r:id="rId16"/>
    <p:sldId id="517" r:id="rId17"/>
    <p:sldId id="514" r:id="rId18"/>
    <p:sldId id="515" r:id="rId19"/>
  </p:sldIdLst>
  <p:sldSz cx="9144000" cy="5143500" type="screen16x9"/>
  <p:notesSz cx="6858000" cy="9144000"/>
  <p:embeddedFontLst>
    <p:embeddedFont>
      <p:font typeface="Industry Black" panose="020B0604020202020204" charset="0"/>
      <p:bold r:id="rId22"/>
      <p:boldItalic r:id="rId23"/>
    </p:embeddedFont>
    <p:embeddedFont>
      <p:font typeface="Industry Medium" panose="020B0604020202020204" charset="0"/>
      <p:regular r:id="rId24"/>
      <p:italic r:id="rId25"/>
    </p:embeddedFont>
    <p:embeddedFont>
      <p:font typeface="Industry Ultra" panose="020B0604020202020204" charset="0"/>
      <p:bold r:id="rId26"/>
      <p:boldItalic r:id="rId27"/>
    </p:embeddedFont>
    <p:embeddedFont>
      <p:font typeface="Segoe UI Symbol" panose="020B0502040204020203" pitchFamily="34" charset="0"/>
      <p:regular r:id="rId28"/>
    </p:embeddedFont>
  </p:embeddedFontLst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D5EF"/>
    <a:srgbClr val="DFDF03"/>
    <a:srgbClr val="00ABE4"/>
    <a:srgbClr val="323232"/>
    <a:srgbClr val="6E6E6D"/>
    <a:srgbClr val="898989"/>
    <a:srgbClr val="6E6E6E"/>
    <a:srgbClr val="A12312"/>
    <a:srgbClr val="598A1F"/>
    <a:srgbClr val="FBFB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34596" autoAdjust="0"/>
    <p:restoredTop sz="86473" autoAdjust="0"/>
  </p:normalViewPr>
  <p:slideViewPr>
    <p:cSldViewPr snapToGrid="0" snapToObjects="1">
      <p:cViewPr>
        <p:scale>
          <a:sx n="75" d="100"/>
          <a:sy n="75" d="100"/>
        </p:scale>
        <p:origin x="1085" y="427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4" d="100"/>
          <a:sy n="84" d="100"/>
        </p:scale>
        <p:origin x="2334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5.fntdata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4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857F25-6002-DE44-B4D0-16485D5E9EA6}" type="datetimeFigureOut">
              <a:rPr lang="de-DE" smtClean="0"/>
              <a:t>29.06.2026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F4D49D-C469-6543-A654-7655BD1CC4C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6725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962059-7C1B-C14F-B4E3-6C5B92714433}" type="datetimeFigureOut">
              <a:rPr lang="de-DE" smtClean="0"/>
              <a:t>29.06.2026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63112-9CCD-6A46-9167-A238CBD476D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824610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C263112-9CCD-6A46-9167-A238CBD476D3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712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feld 1">
            <a:extLst>
              <a:ext uri="{FF2B5EF4-FFF2-40B4-BE49-F238E27FC236}">
                <a16:creationId xmlns:a16="http://schemas.microsoft.com/office/drawing/2014/main" id="{0FD507F6-7AC0-7D05-8C9A-52C14D7CC11A}"/>
              </a:ext>
            </a:extLst>
          </p:cNvPr>
          <p:cNvSpPr txBox="1"/>
          <p:nvPr userDrawn="1"/>
        </p:nvSpPr>
        <p:spPr>
          <a:xfrm>
            <a:off x="3675719" y="882377"/>
            <a:ext cx="1792559" cy="286496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9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sp>
        <p:nvSpPr>
          <p:cNvPr id="16" name="Titel 15">
            <a:extLst>
              <a:ext uri="{FF2B5EF4-FFF2-40B4-BE49-F238E27FC236}">
                <a16:creationId xmlns:a16="http://schemas.microsoft.com/office/drawing/2014/main" id="{EC3AFA09-DEC5-A0FB-455F-C4A07D4BB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163414"/>
            <a:ext cx="7886700" cy="816672"/>
          </a:xfrm>
          <a:prstGeom prst="rect">
            <a:avLst/>
          </a:prstGeom>
          <a:ln w="12700">
            <a:noFill/>
            <a:miter lim="800000"/>
          </a:ln>
        </p:spPr>
        <p:txBody>
          <a:bodyPr anchor="ctr"/>
          <a:lstStyle>
            <a:lvl1pPr algn="ctr">
              <a:defRPr sz="5200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r>
              <a:rPr lang="de-DE" dirty="0"/>
              <a:t>Mastertitelformat bearbeiten</a:t>
            </a:r>
          </a:p>
        </p:txBody>
      </p:sp>
      <p:pic>
        <p:nvPicPr>
          <p:cNvPr id="21" name="Grafik 20">
            <a:extLst>
              <a:ext uri="{FF2B5EF4-FFF2-40B4-BE49-F238E27FC236}">
                <a16:creationId xmlns:a16="http://schemas.microsoft.com/office/drawing/2014/main" id="{FFFE7221-4FE8-9DC0-DB72-4D4A88723C3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61001" y="386763"/>
            <a:ext cx="1421998" cy="288000"/>
          </a:xfrm>
          <a:prstGeom prst="rect">
            <a:avLst/>
          </a:prstGeom>
        </p:spPr>
      </p:pic>
      <p:sp>
        <p:nvSpPr>
          <p:cNvPr id="29" name="Textplatzhalter 27">
            <a:extLst>
              <a:ext uri="{FF2B5EF4-FFF2-40B4-BE49-F238E27FC236}">
                <a16:creationId xmlns:a16="http://schemas.microsoft.com/office/drawing/2014/main" id="{E734ED86-4EDC-978F-119B-DAE9BA1C1A84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28651" y="2938506"/>
            <a:ext cx="7886700" cy="314325"/>
          </a:xfrm>
          <a:prstGeom prst="rect">
            <a:avLst/>
          </a:prstGeom>
          <a:noFill/>
        </p:spPr>
        <p:txBody>
          <a:bodyPr anchor="ctr"/>
          <a:lstStyle>
            <a:lvl1pPr marL="0" indent="0" algn="ctr">
              <a:buNone/>
              <a:defRPr sz="1600" cap="all" spc="2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Unterüberschrift</a:t>
            </a:r>
          </a:p>
        </p:txBody>
      </p:sp>
      <p:grpSp>
        <p:nvGrpSpPr>
          <p:cNvPr id="3" name="Gruppieren 2">
            <a:extLst>
              <a:ext uri="{FF2B5EF4-FFF2-40B4-BE49-F238E27FC236}">
                <a16:creationId xmlns:a16="http://schemas.microsoft.com/office/drawing/2014/main" id="{17DAE3EF-2BDF-6717-0FA1-C8581232EAD8}"/>
              </a:ext>
            </a:extLst>
          </p:cNvPr>
          <p:cNvGrpSpPr/>
          <p:nvPr userDrawn="1"/>
        </p:nvGrpSpPr>
        <p:grpSpPr>
          <a:xfrm>
            <a:off x="3675721" y="-14126"/>
            <a:ext cx="1792559" cy="896505"/>
            <a:chOff x="7452582" y="-58694"/>
            <a:chExt cx="1464809" cy="732589"/>
          </a:xfrm>
        </p:grpSpPr>
        <p:sp>
          <p:nvSpPr>
            <p:cNvPr id="4" name="Rechteck 3">
              <a:extLst>
                <a:ext uri="{FF2B5EF4-FFF2-40B4-BE49-F238E27FC236}">
                  <a16:creationId xmlns:a16="http://schemas.microsoft.com/office/drawing/2014/main" id="{DE47D390-10EC-E422-AF96-57FC967FE29E}"/>
                </a:ext>
              </a:extLst>
            </p:cNvPr>
            <p:cNvSpPr/>
            <p:nvPr userDrawn="1"/>
          </p:nvSpPr>
          <p:spPr>
            <a:xfrm>
              <a:off x="7452582" y="-58694"/>
              <a:ext cx="1464809" cy="73258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C4CE63EC-91D5-B3A3-6CEF-0F1A3768BC6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7" name="Gerader Verbinder 6">
            <a:extLst>
              <a:ext uri="{FF2B5EF4-FFF2-40B4-BE49-F238E27FC236}">
                <a16:creationId xmlns:a16="http://schemas.microsoft.com/office/drawing/2014/main" id="{563EE3CB-473A-8631-42D2-C3AFED1DAB59}"/>
              </a:ext>
            </a:extLst>
          </p:cNvPr>
          <p:cNvCxnSpPr>
            <a:cxnSpLocks/>
          </p:cNvCxnSpPr>
          <p:nvPr userDrawn="1"/>
        </p:nvCxnSpPr>
        <p:spPr>
          <a:xfrm>
            <a:off x="3675720" y="1180277"/>
            <a:ext cx="179256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Datumsplatzhalter 3">
            <a:extLst>
              <a:ext uri="{FF2B5EF4-FFF2-40B4-BE49-F238E27FC236}">
                <a16:creationId xmlns:a16="http://schemas.microsoft.com/office/drawing/2014/main" id="{08E0D838-DC38-BAC9-3DA5-BC708D78D5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675721" y="882378"/>
            <a:ext cx="1792557" cy="286495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900" spc="250" baseline="0">
                <a:solidFill>
                  <a:schemeClr val="accent1"/>
                </a:solidFill>
                <a:latin typeface="+mj-lt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09665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seite V2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fik 6">
            <a:extLst>
              <a:ext uri="{FF2B5EF4-FFF2-40B4-BE49-F238E27FC236}">
                <a16:creationId xmlns:a16="http://schemas.microsoft.com/office/drawing/2014/main" id="{C8071D0E-0657-AEFC-013B-F3B4304E056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2170" r="18358" b="18865"/>
          <a:stretch/>
        </p:blipFill>
        <p:spPr>
          <a:xfrm>
            <a:off x="4932362" y="0"/>
            <a:ext cx="4211637" cy="5143500"/>
          </a:xfrm>
          <a:prstGeom prst="rect">
            <a:avLst/>
          </a:prstGeom>
        </p:spPr>
      </p:pic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6CFD324-6752-CF43-0025-8BE7ED959A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8775" y="449639"/>
            <a:ext cx="3853225" cy="15142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80000"/>
              </a:lnSpc>
              <a:buNone/>
              <a:defRPr sz="410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Mehrzeiliger Titel der Präsentation</a:t>
            </a:r>
          </a:p>
        </p:txBody>
      </p:sp>
      <p:sp>
        <p:nvSpPr>
          <p:cNvPr id="3" name="Textplatzhalter 27">
            <a:extLst>
              <a:ext uri="{FF2B5EF4-FFF2-40B4-BE49-F238E27FC236}">
                <a16:creationId xmlns:a16="http://schemas.microsoft.com/office/drawing/2014/main" id="{A27BA6D1-0E29-DD1B-2A74-E35680F4E3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8775" y="2093694"/>
            <a:ext cx="3852864" cy="1285871"/>
          </a:xfrm>
          <a:prstGeom prst="rect">
            <a:avLst/>
          </a:prstGeom>
          <a:noFill/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buNone/>
              <a:defRPr sz="1200" cap="all" spc="250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Untertitel der Präsentation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7E343484-016B-B0C8-B2F6-7031235B75AE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58774" y="4695824"/>
            <a:ext cx="3852863" cy="447675"/>
          </a:xfrm>
          <a:prstGeom prst="rect">
            <a:avLst/>
          </a:prstGeom>
          <a:noFill/>
          <a:ln w="19050">
            <a:noFill/>
          </a:ln>
        </p:spPr>
        <p:txBody>
          <a:bodyPr lIns="0" tIns="0" rIns="0" bIns="0" anchor="t" anchorCtr="0"/>
          <a:lstStyle>
            <a:lvl1pPr algn="l">
              <a:lnSpc>
                <a:spcPct val="90000"/>
              </a:lnSpc>
              <a:defRPr sz="800" spc="250" baseline="0">
                <a:solidFill>
                  <a:schemeClr val="bg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876061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2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seite V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56CFD324-6752-CF43-0025-8BE7ED959A9B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8775" y="1619627"/>
            <a:ext cx="3853225" cy="15142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80000"/>
              </a:lnSpc>
              <a:buNone/>
              <a:defRPr sz="4100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Mehrzeiliger Titel der Präsentation</a:t>
            </a:r>
          </a:p>
        </p:txBody>
      </p:sp>
      <p:sp>
        <p:nvSpPr>
          <p:cNvPr id="3" name="Textplatzhalter 27">
            <a:extLst>
              <a:ext uri="{FF2B5EF4-FFF2-40B4-BE49-F238E27FC236}">
                <a16:creationId xmlns:a16="http://schemas.microsoft.com/office/drawing/2014/main" id="{A27BA6D1-0E29-DD1B-2A74-E35680F4E39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58775" y="3263682"/>
            <a:ext cx="3852864" cy="460593"/>
          </a:xfrm>
          <a:prstGeom prst="rect">
            <a:avLst/>
          </a:prstGeom>
          <a:noFill/>
        </p:spPr>
        <p:txBody>
          <a:bodyPr lIns="0" tIns="0" rIns="0" bIns="0" anchor="t"/>
          <a:lstStyle>
            <a:lvl1pPr marL="0" indent="0" algn="l">
              <a:lnSpc>
                <a:spcPct val="100000"/>
              </a:lnSpc>
              <a:buNone/>
              <a:defRPr sz="1200" cap="all" spc="250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Untertitel der Präsentation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8D77EEC8-2CFA-1831-A1BD-7144BC221157}"/>
              </a:ext>
            </a:extLst>
          </p:cNvPr>
          <p:cNvSpPr txBox="1"/>
          <p:nvPr userDrawn="1"/>
        </p:nvSpPr>
        <p:spPr>
          <a:xfrm>
            <a:off x="358775" y="652074"/>
            <a:ext cx="1303820" cy="2361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8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6E8D7326-143C-6065-573B-8600321C023D}"/>
              </a:ext>
            </a:extLst>
          </p:cNvPr>
          <p:cNvGrpSpPr/>
          <p:nvPr userDrawn="1"/>
        </p:nvGrpSpPr>
        <p:grpSpPr>
          <a:xfrm>
            <a:off x="358775" y="0"/>
            <a:ext cx="1303820" cy="652074"/>
            <a:chOff x="7452582" y="-58694"/>
            <a:chExt cx="1464809" cy="732589"/>
          </a:xfrm>
        </p:grpSpPr>
        <p:sp>
          <p:nvSpPr>
            <p:cNvPr id="19" name="Rechteck 18">
              <a:extLst>
                <a:ext uri="{FF2B5EF4-FFF2-40B4-BE49-F238E27FC236}">
                  <a16:creationId xmlns:a16="http://schemas.microsoft.com/office/drawing/2014/main" id="{8638E000-8CE6-64C5-B9C4-B8AC61C0AACF}"/>
                </a:ext>
              </a:extLst>
            </p:cNvPr>
            <p:cNvSpPr/>
            <p:nvPr userDrawn="1"/>
          </p:nvSpPr>
          <p:spPr>
            <a:xfrm>
              <a:off x="7452582" y="-58694"/>
              <a:ext cx="1464809" cy="732589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20" name="Grafik 19">
              <a:extLst>
                <a:ext uri="{FF2B5EF4-FFF2-40B4-BE49-F238E27FC236}">
                  <a16:creationId xmlns:a16="http://schemas.microsoft.com/office/drawing/2014/main" id="{53F39890-67E3-20EA-C135-034A8CE171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21" name="Gerader Verbinder 20">
            <a:extLst>
              <a:ext uri="{FF2B5EF4-FFF2-40B4-BE49-F238E27FC236}">
                <a16:creationId xmlns:a16="http://schemas.microsoft.com/office/drawing/2014/main" id="{95C9626C-7DA5-5EC8-155A-B7A7F6ACC514}"/>
              </a:ext>
            </a:extLst>
          </p:cNvPr>
          <p:cNvCxnSpPr>
            <a:cxnSpLocks/>
          </p:cNvCxnSpPr>
          <p:nvPr userDrawn="1"/>
        </p:nvCxnSpPr>
        <p:spPr>
          <a:xfrm>
            <a:off x="358775" y="896146"/>
            <a:ext cx="130382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umsplatzhalter 3">
            <a:extLst>
              <a:ext uri="{FF2B5EF4-FFF2-40B4-BE49-F238E27FC236}">
                <a16:creationId xmlns:a16="http://schemas.microsoft.com/office/drawing/2014/main" id="{4E1720DE-FE0E-45B4-96F5-669CC1CCA9BC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58775" y="652074"/>
            <a:ext cx="1301670" cy="2361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800" spc="250" baseline="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362D373-36E4-E2C2-C198-43050B42B2F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331271" y="230657"/>
            <a:ext cx="5027400" cy="4682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256851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82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lieder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3B12FCD-FAAF-B4B0-B4AA-F7245AF250D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451056" y="4887281"/>
            <a:ext cx="332944" cy="110800"/>
          </a:xfrm>
          <a:prstGeom prst="rect">
            <a:avLst/>
          </a:prstGeom>
        </p:spPr>
        <p:txBody>
          <a:bodyPr/>
          <a:lstStyle/>
          <a:p>
            <a:fld id="{88AAFE8E-FE9E-4620-899B-FC52E4016C2D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6C9ACFD-2648-964C-5BC3-9521B0ABFE3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86037"/>
            <a:ext cx="6096024" cy="124650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cxnSp>
        <p:nvCxnSpPr>
          <p:cNvPr id="3" name="Gerader Verbinder 2">
            <a:extLst>
              <a:ext uri="{FF2B5EF4-FFF2-40B4-BE49-F238E27FC236}">
                <a16:creationId xmlns:a16="http://schemas.microsoft.com/office/drawing/2014/main" id="{EBDE8637-6E5E-24B6-3CA7-7076F9150B77}"/>
              </a:ext>
            </a:extLst>
          </p:cNvPr>
          <p:cNvCxnSpPr>
            <a:cxnSpLocks/>
          </p:cNvCxnSpPr>
          <p:nvPr userDrawn="1"/>
        </p:nvCxnSpPr>
        <p:spPr>
          <a:xfrm>
            <a:off x="358774" y="4829177"/>
            <a:ext cx="842645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feld 1">
            <a:extLst>
              <a:ext uri="{FF2B5EF4-FFF2-40B4-BE49-F238E27FC236}">
                <a16:creationId xmlns:a16="http://schemas.microsoft.com/office/drawing/2014/main" id="{5BF4BE18-FF27-C7FF-96B2-D84F9EEADA00}"/>
              </a:ext>
            </a:extLst>
          </p:cNvPr>
          <p:cNvSpPr txBox="1"/>
          <p:nvPr userDrawn="1"/>
        </p:nvSpPr>
        <p:spPr>
          <a:xfrm>
            <a:off x="3945269" y="652074"/>
            <a:ext cx="1253462" cy="2361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7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grpSp>
        <p:nvGrpSpPr>
          <p:cNvPr id="4" name="Gruppieren 3">
            <a:extLst>
              <a:ext uri="{FF2B5EF4-FFF2-40B4-BE49-F238E27FC236}">
                <a16:creationId xmlns:a16="http://schemas.microsoft.com/office/drawing/2014/main" id="{4C331574-47D0-22A8-A262-2310B3A9E01A}"/>
              </a:ext>
            </a:extLst>
          </p:cNvPr>
          <p:cNvGrpSpPr/>
          <p:nvPr userDrawn="1"/>
        </p:nvGrpSpPr>
        <p:grpSpPr>
          <a:xfrm>
            <a:off x="3945269" y="0"/>
            <a:ext cx="1253462" cy="652073"/>
            <a:chOff x="7452582" y="-88124"/>
            <a:chExt cx="1464809" cy="762019"/>
          </a:xfrm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3715E143-998C-0FF4-E304-FB5CB5C03818}"/>
                </a:ext>
              </a:extLst>
            </p:cNvPr>
            <p:cNvSpPr/>
            <p:nvPr userDrawn="1"/>
          </p:nvSpPr>
          <p:spPr>
            <a:xfrm>
              <a:off x="7452582" y="-88124"/>
              <a:ext cx="1464809" cy="762019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E2C8441-0DF5-9BA0-F1E5-2A4557E5EC51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10" name="Gerader Verbinder 9">
            <a:extLst>
              <a:ext uri="{FF2B5EF4-FFF2-40B4-BE49-F238E27FC236}">
                <a16:creationId xmlns:a16="http://schemas.microsoft.com/office/drawing/2014/main" id="{DD8B483D-AE3F-ADAB-F609-47203AD4F72C}"/>
              </a:ext>
            </a:extLst>
          </p:cNvPr>
          <p:cNvCxnSpPr>
            <a:cxnSpLocks/>
          </p:cNvCxnSpPr>
          <p:nvPr userDrawn="1"/>
        </p:nvCxnSpPr>
        <p:spPr>
          <a:xfrm>
            <a:off x="3945269" y="896146"/>
            <a:ext cx="1253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Datumsplatzhalter 3">
            <a:extLst>
              <a:ext uri="{FF2B5EF4-FFF2-40B4-BE49-F238E27FC236}">
                <a16:creationId xmlns:a16="http://schemas.microsoft.com/office/drawing/2014/main" id="{BA52062F-0F8B-071C-6C66-7E9FE1B0432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45269" y="652074"/>
            <a:ext cx="1251312" cy="2361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700" spc="250" baseline="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527144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1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 mit Fußz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3B12FCD-FAAF-B4B0-B4AA-F7245AF250D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451056" y="4887281"/>
            <a:ext cx="332944" cy="110800"/>
          </a:xfrm>
          <a:prstGeom prst="rect">
            <a:avLst/>
          </a:prstGeom>
        </p:spPr>
        <p:txBody>
          <a:bodyPr/>
          <a:lstStyle/>
          <a:p>
            <a:fld id="{88AAFE8E-FE9E-4620-899B-FC52E4016C2D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E6C9ACFD-2648-964C-5BC3-9521B0ABFE3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86037"/>
            <a:ext cx="6096024" cy="124650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3" name="Textplatzhalter 5">
            <a:extLst>
              <a:ext uri="{FF2B5EF4-FFF2-40B4-BE49-F238E27FC236}">
                <a16:creationId xmlns:a16="http://schemas.microsoft.com/office/drawing/2014/main" id="{FC392D3E-EB8E-C25C-670A-8A43FBF9F8C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2343" y="618740"/>
            <a:ext cx="6092455" cy="15234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lnSpc>
                <a:spcPct val="90000"/>
              </a:lnSpc>
              <a:buNone/>
              <a:defRPr sz="1100" cap="all" spc="25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de-DE" dirty="0"/>
              <a:t>UNTERÜBERSCHRIFT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3B6D5762-67B7-80FC-C995-AFCB72EE169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60560" y="239731"/>
            <a:ext cx="6094217" cy="3600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2600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Überschrift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B3A2745-B509-FAE7-84C9-DCFFE6351D8D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0560" y="1131888"/>
            <a:ext cx="3851078" cy="3563937"/>
          </a:xfrm>
          <a:prstGeom prst="rect">
            <a:avLst/>
          </a:prstGeom>
        </p:spPr>
        <p:txBody>
          <a:bodyPr lIns="0" tIns="0" rIns="0" bIns="0"/>
          <a:lstStyle>
            <a:lvl1pPr marL="180000" indent="-180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100000"/>
              <a:buFont typeface="Segoe UI Symbol" panose="020B0502040204020203" pitchFamily="34" charset="0"/>
              <a:buChar char="⬧"/>
              <a:defRPr sz="1100">
                <a:solidFill>
                  <a:schemeClr val="accent3"/>
                </a:solidFill>
              </a:defRPr>
            </a:lvl1pPr>
            <a:lvl2pPr marL="360000" indent="-180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3"/>
              </a:buClr>
              <a:buSzPct val="100000"/>
              <a:buFont typeface="Segoe UI Symbol" panose="020B0502040204020203" pitchFamily="34" charset="0"/>
              <a:buChar char="⬧"/>
              <a:defRPr sz="1100">
                <a:solidFill>
                  <a:schemeClr val="accent3"/>
                </a:solidFill>
              </a:defRPr>
            </a:lvl2pPr>
            <a:lvl3pPr marL="504000" indent="-144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3"/>
              </a:buClr>
              <a:buFont typeface="Segoe UI Symbol" panose="020B0502040204020203" pitchFamily="34" charset="0"/>
              <a:buChar char="❯"/>
              <a:defRPr sz="1100">
                <a:solidFill>
                  <a:schemeClr val="accent3"/>
                </a:solidFill>
              </a:defRPr>
            </a:lvl3pPr>
          </a:lstStyle>
          <a:p>
            <a:pPr lvl="0"/>
            <a:r>
              <a:rPr lang="de-DE" dirty="0"/>
              <a:t>Mastertextformat bearbeiten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1"/>
            <a:r>
              <a:rPr lang="de-DE" dirty="0"/>
              <a:t>Zweite Ebene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2"/>
            <a:r>
              <a:rPr lang="de-DE" dirty="0"/>
              <a:t>Dritte Ebene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0"/>
            <a:endParaRPr lang="de-DE" dirty="0"/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6289177C-8320-1D8F-AEE1-1ED877AFBD48}"/>
              </a:ext>
            </a:extLst>
          </p:cNvPr>
          <p:cNvCxnSpPr>
            <a:cxnSpLocks/>
          </p:cNvCxnSpPr>
          <p:nvPr userDrawn="1"/>
        </p:nvCxnSpPr>
        <p:spPr>
          <a:xfrm>
            <a:off x="358774" y="4829177"/>
            <a:ext cx="842645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feld 1">
            <a:extLst>
              <a:ext uri="{FF2B5EF4-FFF2-40B4-BE49-F238E27FC236}">
                <a16:creationId xmlns:a16="http://schemas.microsoft.com/office/drawing/2014/main" id="{9DCF0F2B-87BD-61BC-9EE5-7A5019962A4F}"/>
              </a:ext>
            </a:extLst>
          </p:cNvPr>
          <p:cNvSpPr txBox="1"/>
          <p:nvPr userDrawn="1"/>
        </p:nvSpPr>
        <p:spPr>
          <a:xfrm>
            <a:off x="7532688" y="652074"/>
            <a:ext cx="1253462" cy="2361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7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grpSp>
        <p:nvGrpSpPr>
          <p:cNvPr id="6" name="Gruppieren 5">
            <a:extLst>
              <a:ext uri="{FF2B5EF4-FFF2-40B4-BE49-F238E27FC236}">
                <a16:creationId xmlns:a16="http://schemas.microsoft.com/office/drawing/2014/main" id="{78507B17-811F-CD21-B7C1-4191EA7DEF94}"/>
              </a:ext>
            </a:extLst>
          </p:cNvPr>
          <p:cNvGrpSpPr/>
          <p:nvPr userDrawn="1"/>
        </p:nvGrpSpPr>
        <p:grpSpPr>
          <a:xfrm>
            <a:off x="7532688" y="0"/>
            <a:ext cx="1253462" cy="652073"/>
            <a:chOff x="7452582" y="-88124"/>
            <a:chExt cx="1464809" cy="762019"/>
          </a:xfrm>
        </p:grpSpPr>
        <p:sp>
          <p:nvSpPr>
            <p:cNvPr id="7" name="Rechteck 6">
              <a:extLst>
                <a:ext uri="{FF2B5EF4-FFF2-40B4-BE49-F238E27FC236}">
                  <a16:creationId xmlns:a16="http://schemas.microsoft.com/office/drawing/2014/main" id="{75A6DEAC-C429-5379-9EC9-A9EBEB66D894}"/>
                </a:ext>
              </a:extLst>
            </p:cNvPr>
            <p:cNvSpPr/>
            <p:nvPr userDrawn="1"/>
          </p:nvSpPr>
          <p:spPr>
            <a:xfrm>
              <a:off x="7452582" y="-88124"/>
              <a:ext cx="1464809" cy="762019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91A744F6-2A37-C476-1230-B8A9BF5F1DD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11" name="Gerader Verbinder 10">
            <a:extLst>
              <a:ext uri="{FF2B5EF4-FFF2-40B4-BE49-F238E27FC236}">
                <a16:creationId xmlns:a16="http://schemas.microsoft.com/office/drawing/2014/main" id="{881DF263-33DB-EA19-626E-9A7A52B2BBB3}"/>
              </a:ext>
            </a:extLst>
          </p:cNvPr>
          <p:cNvCxnSpPr>
            <a:cxnSpLocks/>
          </p:cNvCxnSpPr>
          <p:nvPr userDrawn="1"/>
        </p:nvCxnSpPr>
        <p:spPr>
          <a:xfrm>
            <a:off x="7532688" y="896146"/>
            <a:ext cx="1253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Datumsplatzhalter 3">
            <a:extLst>
              <a:ext uri="{FF2B5EF4-FFF2-40B4-BE49-F238E27FC236}">
                <a16:creationId xmlns:a16="http://schemas.microsoft.com/office/drawing/2014/main" id="{A3BFF015-2753-751E-EBF4-9108190346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32688" y="652074"/>
            <a:ext cx="1251312" cy="2361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700" spc="250" baseline="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070970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1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halt mit Kapitelnummer und Fußz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3B12FCD-FAAF-B4B0-B4AA-F7245AF250D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451056" y="4887281"/>
            <a:ext cx="332944" cy="110800"/>
          </a:xfrm>
          <a:prstGeom prst="rect">
            <a:avLst/>
          </a:prstGeom>
        </p:spPr>
        <p:txBody>
          <a:bodyPr lIns="108000"/>
          <a:lstStyle/>
          <a:p>
            <a:fld id="{88AAFE8E-FE9E-4620-899B-FC52E4016C2D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extplatzhalter 5">
            <a:extLst>
              <a:ext uri="{FF2B5EF4-FFF2-40B4-BE49-F238E27FC236}">
                <a16:creationId xmlns:a16="http://schemas.microsoft.com/office/drawing/2014/main" id="{4F08B9EA-8C2A-8AD1-E091-1E4BFEB228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5466" y="154050"/>
            <a:ext cx="410346" cy="706347"/>
          </a:xfrm>
          <a:prstGeom prst="rect">
            <a:avLst/>
          </a:prstGeom>
          <a:noFill/>
        </p:spPr>
        <p:txBody>
          <a:bodyPr wrap="square" lIns="0" tIns="0" rIns="108000" bIns="0" anchor="ctr">
            <a:spAutoFit/>
          </a:bodyPr>
          <a:lstStyle>
            <a:lvl1pPr marL="0" indent="0" algn="l">
              <a:spcBef>
                <a:spcPts val="0"/>
              </a:spcBef>
              <a:buNone/>
              <a:defRPr sz="5100">
                <a:ln w="12700">
                  <a:solidFill>
                    <a:schemeClr val="accent1"/>
                  </a:solidFill>
                  <a:miter lim="800000"/>
                </a:ln>
                <a:noFill/>
                <a:latin typeface="Industry Ultra" panose="00000A00000000000000" pitchFamily="50" charset="0"/>
              </a:defRPr>
            </a:lvl1pPr>
          </a:lstStyle>
          <a:p>
            <a:pPr lvl="0"/>
            <a:r>
              <a:rPr lang="de-DE" dirty="0"/>
              <a:t>8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7FAEEC4-958C-1788-88D4-F022877ECBE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358774" y="4892962"/>
            <a:ext cx="6096001" cy="110800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C9483005-7621-A826-2638-EFDB3F4407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0560" y="1131889"/>
            <a:ext cx="3851078" cy="3487736"/>
          </a:xfrm>
          <a:prstGeom prst="rect">
            <a:avLst/>
          </a:prstGeom>
        </p:spPr>
        <p:txBody>
          <a:bodyPr lIns="0" tIns="0" rIns="0" bIns="0"/>
          <a:lstStyle>
            <a:lvl1pPr marL="180000" indent="-180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100000"/>
              <a:buFont typeface="Segoe UI Symbol" panose="020B0502040204020203" pitchFamily="34" charset="0"/>
              <a:buChar char="⬧"/>
              <a:defRPr sz="1100">
                <a:solidFill>
                  <a:schemeClr val="accent3"/>
                </a:solidFill>
              </a:defRPr>
            </a:lvl1pPr>
            <a:lvl2pPr marL="360000" indent="-180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3"/>
              </a:buClr>
              <a:buSzPct val="100000"/>
              <a:buFont typeface="Segoe UI Symbol" panose="020B0502040204020203" pitchFamily="34" charset="0"/>
              <a:buChar char="⬧"/>
              <a:defRPr sz="1100">
                <a:solidFill>
                  <a:schemeClr val="accent3"/>
                </a:solidFill>
              </a:defRPr>
            </a:lvl2pPr>
            <a:lvl3pPr marL="504000" indent="-144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3"/>
              </a:buClr>
              <a:buFont typeface="Segoe UI Symbol" panose="020B0502040204020203" pitchFamily="34" charset="0"/>
              <a:buChar char="❯"/>
              <a:defRPr sz="1100">
                <a:solidFill>
                  <a:schemeClr val="accent3"/>
                </a:solidFill>
              </a:defRPr>
            </a:lvl3pPr>
          </a:lstStyle>
          <a:p>
            <a:pPr lvl="0"/>
            <a:r>
              <a:rPr lang="de-DE" dirty="0"/>
              <a:t>Mastertextformat bearbeiten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1"/>
            <a:r>
              <a:rPr lang="de-DE" dirty="0"/>
              <a:t>Zweite Ebene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2"/>
            <a:r>
              <a:rPr lang="de-DE" dirty="0"/>
              <a:t>Dritte Ebene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0"/>
            <a:endParaRPr lang="de-DE" dirty="0"/>
          </a:p>
        </p:txBody>
      </p:sp>
      <p:sp>
        <p:nvSpPr>
          <p:cNvPr id="13" name="Textplatzhalter 5">
            <a:extLst>
              <a:ext uri="{FF2B5EF4-FFF2-40B4-BE49-F238E27FC236}">
                <a16:creationId xmlns:a16="http://schemas.microsoft.com/office/drawing/2014/main" id="{B29EC603-894E-E983-C1DA-F34394B6C26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105" y="618740"/>
            <a:ext cx="5646693" cy="15234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lnSpc>
                <a:spcPct val="90000"/>
              </a:lnSpc>
              <a:buNone/>
              <a:defRPr sz="1100" cap="all" spc="25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de-DE" dirty="0"/>
              <a:t>UNTERÜBERSCHRIFT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1BC8086E-1BE7-219F-F573-57202D2ADCB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6451" y="239731"/>
            <a:ext cx="5648326" cy="3600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2600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Überschrift</a:t>
            </a:r>
          </a:p>
        </p:txBody>
      </p:sp>
      <p:cxnSp>
        <p:nvCxnSpPr>
          <p:cNvPr id="6" name="Gerader Verbinder 5">
            <a:extLst>
              <a:ext uri="{FF2B5EF4-FFF2-40B4-BE49-F238E27FC236}">
                <a16:creationId xmlns:a16="http://schemas.microsoft.com/office/drawing/2014/main" id="{FD945DB9-9A8E-43E1-0BBF-D49717527775}"/>
              </a:ext>
            </a:extLst>
          </p:cNvPr>
          <p:cNvCxnSpPr>
            <a:cxnSpLocks/>
          </p:cNvCxnSpPr>
          <p:nvPr userDrawn="1"/>
        </p:nvCxnSpPr>
        <p:spPr>
          <a:xfrm>
            <a:off x="358774" y="4829177"/>
            <a:ext cx="842645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feld 6">
            <a:extLst>
              <a:ext uri="{FF2B5EF4-FFF2-40B4-BE49-F238E27FC236}">
                <a16:creationId xmlns:a16="http://schemas.microsoft.com/office/drawing/2014/main" id="{CEFCC9AE-22B4-9A7B-8829-5622300ACD62}"/>
              </a:ext>
            </a:extLst>
          </p:cNvPr>
          <p:cNvSpPr txBox="1"/>
          <p:nvPr userDrawn="1"/>
        </p:nvSpPr>
        <p:spPr>
          <a:xfrm>
            <a:off x="7532688" y="652074"/>
            <a:ext cx="1253462" cy="2361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7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C5D147F5-A2E5-47A1-71D8-94816864E7E9}"/>
              </a:ext>
            </a:extLst>
          </p:cNvPr>
          <p:cNvGrpSpPr/>
          <p:nvPr userDrawn="1"/>
        </p:nvGrpSpPr>
        <p:grpSpPr>
          <a:xfrm>
            <a:off x="7532688" y="0"/>
            <a:ext cx="1253462" cy="652073"/>
            <a:chOff x="7452582" y="-88124"/>
            <a:chExt cx="1464809" cy="762019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82DC2371-E6F4-ABC5-7FBC-72A817274749}"/>
                </a:ext>
              </a:extLst>
            </p:cNvPr>
            <p:cNvSpPr/>
            <p:nvPr userDrawn="1"/>
          </p:nvSpPr>
          <p:spPr>
            <a:xfrm>
              <a:off x="7452582" y="-88124"/>
              <a:ext cx="1464809" cy="762019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15" name="Grafik 14">
              <a:extLst>
                <a:ext uri="{FF2B5EF4-FFF2-40B4-BE49-F238E27FC236}">
                  <a16:creationId xmlns:a16="http://schemas.microsoft.com/office/drawing/2014/main" id="{018A4733-652F-85D4-2975-CCF4456FC00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17" name="Gerader Verbinder 16">
            <a:extLst>
              <a:ext uri="{FF2B5EF4-FFF2-40B4-BE49-F238E27FC236}">
                <a16:creationId xmlns:a16="http://schemas.microsoft.com/office/drawing/2014/main" id="{7AFF2ADF-7A53-2ACE-20C1-004F6673432C}"/>
              </a:ext>
            </a:extLst>
          </p:cNvPr>
          <p:cNvCxnSpPr>
            <a:cxnSpLocks/>
          </p:cNvCxnSpPr>
          <p:nvPr userDrawn="1"/>
        </p:nvCxnSpPr>
        <p:spPr>
          <a:xfrm>
            <a:off x="7532688" y="896146"/>
            <a:ext cx="1253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umsplatzhalter 3">
            <a:extLst>
              <a:ext uri="{FF2B5EF4-FFF2-40B4-BE49-F238E27FC236}">
                <a16:creationId xmlns:a16="http://schemas.microsoft.com/office/drawing/2014/main" id="{8BA29851-C2AE-3D0F-2331-3EEDE1CAEB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32688" y="652074"/>
            <a:ext cx="1251312" cy="2361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700" spc="250" baseline="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636777091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/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nhalt mit Kapitelnummer und Fußzei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Bildplatzhalter 4">
            <a:extLst>
              <a:ext uri="{FF2B5EF4-FFF2-40B4-BE49-F238E27FC236}">
                <a16:creationId xmlns:a16="http://schemas.microsoft.com/office/drawing/2014/main" id="{579FEC1B-81AD-2ABF-064D-A3E0A24B3B53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358775" y="1131888"/>
            <a:ext cx="2810993" cy="3557662"/>
          </a:xfrm>
          <a:prstGeom prst="diamond">
            <a:avLst/>
          </a:prstGeom>
          <a:ln w="63500">
            <a:solidFill>
              <a:schemeClr val="bg1">
                <a:lumMod val="65000"/>
              </a:schemeClr>
            </a:solidFill>
            <a:miter lim="800000"/>
          </a:ln>
        </p:spPr>
        <p:txBody>
          <a:bodyPr lIns="0" tIns="0" rIns="0" bIns="720000" anchor="ctr"/>
          <a:lstStyle>
            <a:lvl1pPr marL="0" indent="0" algn="ctr">
              <a:buNone/>
              <a:defRPr sz="1600" cap="all" baseline="0">
                <a:solidFill>
                  <a:schemeClr val="accent5"/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3B12FCD-FAAF-B4B0-B4AA-F7245AF250D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451056" y="4887281"/>
            <a:ext cx="332944" cy="110800"/>
          </a:xfrm>
          <a:prstGeom prst="rect">
            <a:avLst/>
          </a:prstGeom>
        </p:spPr>
        <p:txBody>
          <a:bodyPr lIns="108000"/>
          <a:lstStyle/>
          <a:p>
            <a:fld id="{88AAFE8E-FE9E-4620-899B-FC52E4016C2D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extplatzhalter 5">
            <a:extLst>
              <a:ext uri="{FF2B5EF4-FFF2-40B4-BE49-F238E27FC236}">
                <a16:creationId xmlns:a16="http://schemas.microsoft.com/office/drawing/2014/main" id="{4F08B9EA-8C2A-8AD1-E091-1E4BFEB228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5466" y="154050"/>
            <a:ext cx="410346" cy="706347"/>
          </a:xfrm>
          <a:prstGeom prst="rect">
            <a:avLst/>
          </a:prstGeom>
          <a:noFill/>
        </p:spPr>
        <p:txBody>
          <a:bodyPr wrap="square" lIns="0" tIns="0" rIns="108000" bIns="0" anchor="ctr">
            <a:spAutoFit/>
          </a:bodyPr>
          <a:lstStyle>
            <a:lvl1pPr marL="0" indent="0" algn="l">
              <a:spcBef>
                <a:spcPts val="0"/>
              </a:spcBef>
              <a:buNone/>
              <a:defRPr sz="5100">
                <a:ln w="12700">
                  <a:solidFill>
                    <a:schemeClr val="accent1"/>
                  </a:solidFill>
                  <a:miter lim="800000"/>
                </a:ln>
                <a:noFill/>
                <a:latin typeface="Industry Ultra" panose="00000A00000000000000" pitchFamily="50" charset="0"/>
              </a:defRPr>
            </a:lvl1pPr>
          </a:lstStyle>
          <a:p>
            <a:pPr lvl="0"/>
            <a:r>
              <a:rPr lang="de-DE" dirty="0"/>
              <a:t>8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7FAEEC4-958C-1788-88D4-F022877ECBE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358774" y="4892962"/>
            <a:ext cx="6096001" cy="110800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3" name="Textplatzhalter 5">
            <a:extLst>
              <a:ext uri="{FF2B5EF4-FFF2-40B4-BE49-F238E27FC236}">
                <a16:creationId xmlns:a16="http://schemas.microsoft.com/office/drawing/2014/main" id="{B29EC603-894E-E983-C1DA-F34394B6C26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105" y="618740"/>
            <a:ext cx="5646693" cy="15234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lnSpc>
                <a:spcPct val="90000"/>
              </a:lnSpc>
              <a:buNone/>
              <a:defRPr sz="1100" cap="all" spc="25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de-DE" dirty="0"/>
              <a:t>UNTERÜBERSCHRIFT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1BC8086E-1BE7-219F-F573-57202D2ADCB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6451" y="239731"/>
            <a:ext cx="5648326" cy="3600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2600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Überschrift</a:t>
            </a:r>
          </a:p>
        </p:txBody>
      </p:sp>
      <p:sp>
        <p:nvSpPr>
          <p:cNvPr id="2" name="Textplatzhalter 2">
            <a:extLst>
              <a:ext uri="{FF2B5EF4-FFF2-40B4-BE49-F238E27FC236}">
                <a16:creationId xmlns:a16="http://schemas.microsoft.com/office/drawing/2014/main" id="{40CC23CD-921E-529E-1E1A-48D0A667843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943326" y="1131888"/>
            <a:ext cx="3851078" cy="3563937"/>
          </a:xfrm>
          <a:prstGeom prst="rect">
            <a:avLst/>
          </a:prstGeom>
        </p:spPr>
        <p:txBody>
          <a:bodyPr lIns="0" tIns="0" rIns="0" bIns="0"/>
          <a:lstStyle>
            <a:lvl1pPr marL="180000" indent="-180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1"/>
              </a:buClr>
              <a:buSzPct val="100000"/>
              <a:buFont typeface="Segoe UI Symbol" panose="020B0502040204020203" pitchFamily="34" charset="0"/>
              <a:buChar char="⬧"/>
              <a:defRPr sz="1100">
                <a:solidFill>
                  <a:schemeClr val="accent3"/>
                </a:solidFill>
              </a:defRPr>
            </a:lvl1pPr>
            <a:lvl2pPr marL="360000" indent="-180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3"/>
              </a:buClr>
              <a:buSzPct val="100000"/>
              <a:buFont typeface="Segoe UI Symbol" panose="020B0502040204020203" pitchFamily="34" charset="0"/>
              <a:buChar char="⬧"/>
              <a:defRPr sz="1100">
                <a:solidFill>
                  <a:schemeClr val="accent3"/>
                </a:solidFill>
              </a:defRPr>
            </a:lvl2pPr>
            <a:lvl3pPr marL="504000" indent="-144000">
              <a:lnSpc>
                <a:spcPct val="130000"/>
              </a:lnSpc>
              <a:spcBef>
                <a:spcPts val="600"/>
              </a:spcBef>
              <a:spcAft>
                <a:spcPts val="300"/>
              </a:spcAft>
              <a:buClr>
                <a:schemeClr val="accent3"/>
              </a:buClr>
              <a:buFont typeface="Segoe UI Symbol" panose="020B0502040204020203" pitchFamily="34" charset="0"/>
              <a:buChar char="❯"/>
              <a:defRPr sz="1100">
                <a:solidFill>
                  <a:schemeClr val="accent3"/>
                </a:solidFill>
              </a:defRPr>
            </a:lvl3pPr>
          </a:lstStyle>
          <a:p>
            <a:pPr lvl="0"/>
            <a:r>
              <a:rPr lang="de-DE" dirty="0"/>
              <a:t>Mastertextformat bearbeiten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1"/>
            <a:r>
              <a:rPr lang="de-DE" dirty="0"/>
              <a:t>Zweite Ebene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2"/>
            <a:r>
              <a:rPr lang="de-DE" dirty="0"/>
              <a:t>Dritte Ebene</a:t>
            </a:r>
            <a:br>
              <a:rPr lang="de-DE" dirty="0"/>
            </a:br>
            <a:r>
              <a:rPr lang="de-DE" dirty="0"/>
              <a:t>Zweite Zeile</a:t>
            </a:r>
          </a:p>
          <a:p>
            <a:pPr lvl="0"/>
            <a:endParaRPr lang="de-DE" dirty="0"/>
          </a:p>
        </p:txBody>
      </p: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1C6CD14A-13AA-F1B0-D569-29C48732DD86}"/>
              </a:ext>
            </a:extLst>
          </p:cNvPr>
          <p:cNvCxnSpPr>
            <a:cxnSpLocks/>
          </p:cNvCxnSpPr>
          <p:nvPr userDrawn="1"/>
        </p:nvCxnSpPr>
        <p:spPr>
          <a:xfrm>
            <a:off x="358774" y="4829177"/>
            <a:ext cx="842645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feld 5">
            <a:extLst>
              <a:ext uri="{FF2B5EF4-FFF2-40B4-BE49-F238E27FC236}">
                <a16:creationId xmlns:a16="http://schemas.microsoft.com/office/drawing/2014/main" id="{D019F309-152B-7D68-7E4F-458483D614F6}"/>
              </a:ext>
            </a:extLst>
          </p:cNvPr>
          <p:cNvSpPr txBox="1"/>
          <p:nvPr userDrawn="1"/>
        </p:nvSpPr>
        <p:spPr>
          <a:xfrm>
            <a:off x="7532688" y="652074"/>
            <a:ext cx="1253462" cy="2361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7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grpSp>
        <p:nvGrpSpPr>
          <p:cNvPr id="10" name="Gruppieren 9">
            <a:extLst>
              <a:ext uri="{FF2B5EF4-FFF2-40B4-BE49-F238E27FC236}">
                <a16:creationId xmlns:a16="http://schemas.microsoft.com/office/drawing/2014/main" id="{B649F9C9-2766-2169-4640-F48DC78CDCB3}"/>
              </a:ext>
            </a:extLst>
          </p:cNvPr>
          <p:cNvGrpSpPr/>
          <p:nvPr userDrawn="1"/>
        </p:nvGrpSpPr>
        <p:grpSpPr>
          <a:xfrm>
            <a:off x="7532688" y="0"/>
            <a:ext cx="1253462" cy="652073"/>
            <a:chOff x="7452582" y="-88124"/>
            <a:chExt cx="1464809" cy="762019"/>
          </a:xfrm>
        </p:grpSpPr>
        <p:sp>
          <p:nvSpPr>
            <p:cNvPr id="11" name="Rechteck 10">
              <a:extLst>
                <a:ext uri="{FF2B5EF4-FFF2-40B4-BE49-F238E27FC236}">
                  <a16:creationId xmlns:a16="http://schemas.microsoft.com/office/drawing/2014/main" id="{163626BC-F084-349F-DC2B-5C735CD66706}"/>
                </a:ext>
              </a:extLst>
            </p:cNvPr>
            <p:cNvSpPr/>
            <p:nvPr userDrawn="1"/>
          </p:nvSpPr>
          <p:spPr>
            <a:xfrm>
              <a:off x="7452582" y="-88124"/>
              <a:ext cx="1464809" cy="762019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12" name="Grafik 11">
              <a:extLst>
                <a:ext uri="{FF2B5EF4-FFF2-40B4-BE49-F238E27FC236}">
                  <a16:creationId xmlns:a16="http://schemas.microsoft.com/office/drawing/2014/main" id="{C988F3F0-56FE-CEF1-6FBE-E3739AE9716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16" name="Gerader Verbinder 15">
            <a:extLst>
              <a:ext uri="{FF2B5EF4-FFF2-40B4-BE49-F238E27FC236}">
                <a16:creationId xmlns:a16="http://schemas.microsoft.com/office/drawing/2014/main" id="{F50DA789-A1A1-7C1C-E13B-DE7103510822}"/>
              </a:ext>
            </a:extLst>
          </p:cNvPr>
          <p:cNvCxnSpPr>
            <a:cxnSpLocks/>
          </p:cNvCxnSpPr>
          <p:nvPr userDrawn="1"/>
        </p:nvCxnSpPr>
        <p:spPr>
          <a:xfrm>
            <a:off x="7532688" y="896146"/>
            <a:ext cx="1253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Datumsplatzhalter 3">
            <a:extLst>
              <a:ext uri="{FF2B5EF4-FFF2-40B4-BE49-F238E27FC236}">
                <a16:creationId xmlns:a16="http://schemas.microsoft.com/office/drawing/2014/main" id="{90E8B6C8-CF7D-9335-7DA6-2C44614D284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32688" y="652074"/>
            <a:ext cx="1251312" cy="2361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700" spc="250" baseline="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7357109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/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ldergaler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oliennummernplatzhalter 7">
            <a:extLst>
              <a:ext uri="{FF2B5EF4-FFF2-40B4-BE49-F238E27FC236}">
                <a16:creationId xmlns:a16="http://schemas.microsoft.com/office/drawing/2014/main" id="{F3B12FCD-FAAF-B4B0-B4AA-F7245AF250D7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8451056" y="4887281"/>
            <a:ext cx="332944" cy="110800"/>
          </a:xfrm>
          <a:prstGeom prst="rect">
            <a:avLst/>
          </a:prstGeom>
        </p:spPr>
        <p:txBody>
          <a:bodyPr lIns="108000"/>
          <a:lstStyle/>
          <a:p>
            <a:fld id="{88AAFE8E-FE9E-4620-899B-FC52E4016C2D}" type="slidenum">
              <a:rPr lang="de-DE" smtClean="0"/>
              <a:pPr/>
              <a:t>‹Nr.›</a:t>
            </a:fld>
            <a:endParaRPr lang="de-DE" dirty="0"/>
          </a:p>
        </p:txBody>
      </p:sp>
      <p:sp>
        <p:nvSpPr>
          <p:cNvPr id="9" name="Textplatzhalter 5">
            <a:extLst>
              <a:ext uri="{FF2B5EF4-FFF2-40B4-BE49-F238E27FC236}">
                <a16:creationId xmlns:a16="http://schemas.microsoft.com/office/drawing/2014/main" id="{4F08B9EA-8C2A-8AD1-E091-1E4BFEB2282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35466" y="154050"/>
            <a:ext cx="410346" cy="706347"/>
          </a:xfrm>
          <a:prstGeom prst="rect">
            <a:avLst/>
          </a:prstGeom>
          <a:noFill/>
        </p:spPr>
        <p:txBody>
          <a:bodyPr wrap="square" lIns="0" tIns="0" rIns="108000" bIns="0" anchor="ctr">
            <a:spAutoFit/>
          </a:bodyPr>
          <a:lstStyle>
            <a:lvl1pPr marL="0" indent="0" algn="l">
              <a:spcBef>
                <a:spcPts val="0"/>
              </a:spcBef>
              <a:buNone/>
              <a:defRPr sz="5100">
                <a:ln w="12700">
                  <a:solidFill>
                    <a:schemeClr val="accent1"/>
                  </a:solidFill>
                  <a:miter lim="800000"/>
                </a:ln>
                <a:noFill/>
                <a:latin typeface="Industry Ultra" panose="00000A00000000000000" pitchFamily="50" charset="0"/>
              </a:defRPr>
            </a:lvl1pPr>
          </a:lstStyle>
          <a:p>
            <a:pPr lvl="0"/>
            <a:r>
              <a:rPr lang="de-DE" dirty="0"/>
              <a:t>8</a:t>
            </a: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57FAEEC4-958C-1788-88D4-F022877ECBE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358774" y="4892962"/>
            <a:ext cx="6096001" cy="110800"/>
          </a:xfrm>
          <a:prstGeom prst="rect">
            <a:avLst/>
          </a:prstGeom>
        </p:spPr>
        <p:txBody>
          <a:bodyPr/>
          <a:lstStyle/>
          <a:p>
            <a:endParaRPr lang="de-DE" dirty="0"/>
          </a:p>
        </p:txBody>
      </p:sp>
      <p:sp>
        <p:nvSpPr>
          <p:cNvPr id="13" name="Textplatzhalter 5">
            <a:extLst>
              <a:ext uri="{FF2B5EF4-FFF2-40B4-BE49-F238E27FC236}">
                <a16:creationId xmlns:a16="http://schemas.microsoft.com/office/drawing/2014/main" id="{B29EC603-894E-E983-C1DA-F34394B6C26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08105" y="618740"/>
            <a:ext cx="5646693" cy="152349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lvl1pPr marL="0" indent="0">
              <a:lnSpc>
                <a:spcPct val="90000"/>
              </a:lnSpc>
              <a:buNone/>
              <a:defRPr sz="1100" cap="all" spc="250" baseline="0">
                <a:solidFill>
                  <a:schemeClr val="accent1"/>
                </a:solidFill>
                <a:latin typeface="+mn-lt"/>
              </a:defRPr>
            </a:lvl1pPr>
          </a:lstStyle>
          <a:p>
            <a:pPr lvl="0"/>
            <a:r>
              <a:rPr lang="de-DE" dirty="0"/>
              <a:t>UNTERÜBERSCHRIFT</a:t>
            </a:r>
          </a:p>
        </p:txBody>
      </p:sp>
      <p:sp>
        <p:nvSpPr>
          <p:cNvPr id="14" name="Textplatzhalter 3">
            <a:extLst>
              <a:ext uri="{FF2B5EF4-FFF2-40B4-BE49-F238E27FC236}">
                <a16:creationId xmlns:a16="http://schemas.microsoft.com/office/drawing/2014/main" id="{1BC8086E-1BE7-219F-F573-57202D2ADCB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06451" y="239731"/>
            <a:ext cx="5648326" cy="360099"/>
          </a:xfrm>
          <a:prstGeom prst="rect">
            <a:avLst/>
          </a:prstGeom>
          <a:noFill/>
        </p:spPr>
        <p:txBody>
          <a:bodyPr wrap="square" lIns="0" tIns="0" rIns="0" bIns="0" anchor="ctr">
            <a:spAutoFit/>
          </a:bodyPr>
          <a:lstStyle>
            <a:lvl1pPr marL="0" indent="0">
              <a:buNone/>
              <a:defRPr sz="2600" cap="all" baseline="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Überschrift</a:t>
            </a:r>
          </a:p>
        </p:txBody>
      </p:sp>
      <p:sp>
        <p:nvSpPr>
          <p:cNvPr id="17" name="Textfeld 16">
            <a:extLst>
              <a:ext uri="{FF2B5EF4-FFF2-40B4-BE49-F238E27FC236}">
                <a16:creationId xmlns:a16="http://schemas.microsoft.com/office/drawing/2014/main" id="{931AF974-5B06-36FD-6B30-3607FE80AA4F}"/>
              </a:ext>
            </a:extLst>
          </p:cNvPr>
          <p:cNvSpPr txBox="1"/>
          <p:nvPr userDrawn="1"/>
        </p:nvSpPr>
        <p:spPr>
          <a:xfrm>
            <a:off x="7532688" y="652074"/>
            <a:ext cx="1253462" cy="2361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7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grpSp>
        <p:nvGrpSpPr>
          <p:cNvPr id="18" name="Gruppieren 17">
            <a:extLst>
              <a:ext uri="{FF2B5EF4-FFF2-40B4-BE49-F238E27FC236}">
                <a16:creationId xmlns:a16="http://schemas.microsoft.com/office/drawing/2014/main" id="{FC815C18-CB67-C66D-7C2D-7A07E25D65CC}"/>
              </a:ext>
            </a:extLst>
          </p:cNvPr>
          <p:cNvGrpSpPr/>
          <p:nvPr userDrawn="1"/>
        </p:nvGrpSpPr>
        <p:grpSpPr>
          <a:xfrm>
            <a:off x="7532688" y="0"/>
            <a:ext cx="1253462" cy="652073"/>
            <a:chOff x="7452582" y="-88124"/>
            <a:chExt cx="1464809" cy="762019"/>
          </a:xfrm>
        </p:grpSpPr>
        <p:sp>
          <p:nvSpPr>
            <p:cNvPr id="22" name="Rechteck 21">
              <a:extLst>
                <a:ext uri="{FF2B5EF4-FFF2-40B4-BE49-F238E27FC236}">
                  <a16:creationId xmlns:a16="http://schemas.microsoft.com/office/drawing/2014/main" id="{E519753F-3DF9-AC33-5F42-8A087C655008}"/>
                </a:ext>
              </a:extLst>
            </p:cNvPr>
            <p:cNvSpPr/>
            <p:nvPr userDrawn="1"/>
          </p:nvSpPr>
          <p:spPr>
            <a:xfrm>
              <a:off x="7452582" y="-88124"/>
              <a:ext cx="1464809" cy="762019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23" name="Grafik 22">
              <a:extLst>
                <a:ext uri="{FF2B5EF4-FFF2-40B4-BE49-F238E27FC236}">
                  <a16:creationId xmlns:a16="http://schemas.microsoft.com/office/drawing/2014/main" id="{E4EA1464-CB4D-EDBE-A237-601FB4C03893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4" name="Gerader Verbinder 3">
            <a:extLst>
              <a:ext uri="{FF2B5EF4-FFF2-40B4-BE49-F238E27FC236}">
                <a16:creationId xmlns:a16="http://schemas.microsoft.com/office/drawing/2014/main" id="{1C6CD14A-13AA-F1B0-D569-29C48732DD86}"/>
              </a:ext>
            </a:extLst>
          </p:cNvPr>
          <p:cNvCxnSpPr>
            <a:cxnSpLocks/>
          </p:cNvCxnSpPr>
          <p:nvPr userDrawn="1"/>
        </p:nvCxnSpPr>
        <p:spPr>
          <a:xfrm>
            <a:off x="358774" y="4829177"/>
            <a:ext cx="8426451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Gerader Verbinder 4">
            <a:extLst>
              <a:ext uri="{FF2B5EF4-FFF2-40B4-BE49-F238E27FC236}">
                <a16:creationId xmlns:a16="http://schemas.microsoft.com/office/drawing/2014/main" id="{2E021991-5EE9-8CF4-0333-F330238B7F5E}"/>
              </a:ext>
            </a:extLst>
          </p:cNvPr>
          <p:cNvCxnSpPr>
            <a:cxnSpLocks/>
          </p:cNvCxnSpPr>
          <p:nvPr userDrawn="1"/>
        </p:nvCxnSpPr>
        <p:spPr>
          <a:xfrm>
            <a:off x="7532688" y="896146"/>
            <a:ext cx="1253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Datumsplatzhalter 3">
            <a:extLst>
              <a:ext uri="{FF2B5EF4-FFF2-40B4-BE49-F238E27FC236}">
                <a16:creationId xmlns:a16="http://schemas.microsoft.com/office/drawing/2014/main" id="{96E40DA4-8955-592C-3139-D966AAF161B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532688" y="652074"/>
            <a:ext cx="1251312" cy="2361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700" spc="250" baseline="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78820388"/>
      </p:ext>
    </p:extLst>
  </p:cSld>
  <p:clrMapOvr>
    <a:masterClrMapping/>
  </p:clrMapOvr>
  <p:hf hdr="0"/>
  <p:extLst>
    <p:ext uri="{DCECCB84-F9BA-43D5-87BE-67443E8EF086}">
      <p15:sldGuideLst xmlns:p15="http://schemas.microsoft.com/office/powerpoint/2012/main">
        <p15:guide id="1" pos="1064" userDrawn="1">
          <p15:clr>
            <a:srgbClr val="9FCC3B"/>
          </p15:clr>
        </p15:guide>
        <p15:guide id="2" pos="1122" userDrawn="1">
          <p15:clr>
            <a:srgbClr val="9FCC3B"/>
          </p15:clr>
        </p15:guide>
        <p15:guide id="3" pos="1959" userDrawn="1">
          <p15:clr>
            <a:srgbClr val="9FCC3B"/>
          </p15:clr>
        </p15:guide>
        <p15:guide id="4" pos="2016" userDrawn="1">
          <p15:clr>
            <a:srgbClr val="9FCC3B"/>
          </p15:clr>
        </p15:guide>
        <p15:guide id="5" pos="2853" userDrawn="1">
          <p15:clr>
            <a:srgbClr val="9FCC3B"/>
          </p15:clr>
        </p15:guide>
        <p15:guide id="6" pos="2910" userDrawn="1">
          <p15:clr>
            <a:srgbClr val="9FCC3B"/>
          </p15:clr>
        </p15:guide>
        <p15:guide id="7" pos="3744" userDrawn="1">
          <p15:clr>
            <a:srgbClr val="9FCC3B"/>
          </p15:clr>
        </p15:guide>
        <p15:guide id="8" pos="3804" userDrawn="1">
          <p15:clr>
            <a:srgbClr val="9FCC3B"/>
          </p15:clr>
        </p15:guide>
        <p15:guide id="9" pos="4640" userDrawn="1">
          <p15:clr>
            <a:srgbClr val="9FCC3B"/>
          </p15:clr>
        </p15:guide>
        <p15:guide id="10" pos="4697" userDrawn="1">
          <p15:clr>
            <a:srgbClr val="9FCC3B"/>
          </p15:clr>
        </p15:guide>
        <p15:guide id="11" orient="horz" pos="1787" userDrawn="1">
          <p15:clr>
            <a:srgbClr val="9FCC3B"/>
          </p15:clr>
        </p15:guide>
        <p15:guide id="12" orient="horz" pos="1841" userDrawn="1">
          <p15:clr>
            <a:srgbClr val="9FCC3B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elen D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platzhalter 7">
            <a:extLst>
              <a:ext uri="{FF2B5EF4-FFF2-40B4-BE49-F238E27FC236}">
                <a16:creationId xmlns:a16="http://schemas.microsoft.com/office/drawing/2014/main" id="{8D33CD46-4A60-ACD8-FC9D-6B51C835A3F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970617" y="903553"/>
            <a:ext cx="5202766" cy="1687225"/>
          </a:xfrm>
          <a:prstGeom prst="rect">
            <a:avLst/>
          </a:prstGeom>
        </p:spPr>
        <p:txBody>
          <a:bodyPr wrap="square" anchor="ctr">
            <a:noAutofit/>
          </a:bodyPr>
          <a:lstStyle>
            <a:lvl1pPr marL="0" indent="0" algn="ctr">
              <a:lnSpc>
                <a:spcPct val="90000"/>
              </a:lnSpc>
              <a:spcBef>
                <a:spcPts val="0"/>
              </a:spcBef>
              <a:buNone/>
              <a:defRPr sz="4400">
                <a:solidFill>
                  <a:schemeClr val="accent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VIELEN DANK</a:t>
            </a:r>
          </a:p>
        </p:txBody>
      </p:sp>
      <p:sp>
        <p:nvSpPr>
          <p:cNvPr id="12" name="Textplatzhalter 11">
            <a:extLst>
              <a:ext uri="{FF2B5EF4-FFF2-40B4-BE49-F238E27FC236}">
                <a16:creationId xmlns:a16="http://schemas.microsoft.com/office/drawing/2014/main" id="{76021DE8-30A3-007D-FCCE-AA51FE7DBE4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904993" y="3255414"/>
            <a:ext cx="3334015" cy="365228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60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pPr lvl="0"/>
            <a:r>
              <a:rPr lang="de-DE" dirty="0"/>
              <a:t>VORNAME NACHNAME</a:t>
            </a:r>
          </a:p>
        </p:txBody>
      </p:sp>
      <p:sp>
        <p:nvSpPr>
          <p:cNvPr id="13" name="Textplatzhalter 11">
            <a:extLst>
              <a:ext uri="{FF2B5EF4-FFF2-40B4-BE49-F238E27FC236}">
                <a16:creationId xmlns:a16="http://schemas.microsoft.com/office/drawing/2014/main" id="{6818C502-63B0-3C1E-265D-FD8C00020B2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04993" y="3620642"/>
            <a:ext cx="3334015" cy="5370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20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pPr lvl="0"/>
            <a:r>
              <a:rPr lang="de-DE" dirty="0"/>
              <a:t>Abteilungsbezeichnung</a:t>
            </a:r>
            <a:br>
              <a:rPr lang="de-DE" dirty="0"/>
            </a:br>
            <a:r>
              <a:rPr lang="de-DE" dirty="0"/>
              <a:t>und Funktion</a:t>
            </a:r>
          </a:p>
        </p:txBody>
      </p:sp>
      <p:sp>
        <p:nvSpPr>
          <p:cNvPr id="14" name="Textplatzhalter 11">
            <a:extLst>
              <a:ext uri="{FF2B5EF4-FFF2-40B4-BE49-F238E27FC236}">
                <a16:creationId xmlns:a16="http://schemas.microsoft.com/office/drawing/2014/main" id="{1BA0399A-653A-F18C-54FD-605F1D2C39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904993" y="4157712"/>
            <a:ext cx="3334015" cy="5370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30000"/>
              </a:lnSpc>
              <a:spcBef>
                <a:spcPts val="0"/>
              </a:spcBef>
              <a:buNone/>
              <a:defRPr sz="1200">
                <a:solidFill>
                  <a:schemeClr val="accent1"/>
                </a:solidFill>
                <a:latin typeface="Industry Medium" panose="00000600000000000000" pitchFamily="50" charset="0"/>
              </a:defRPr>
            </a:lvl1pPr>
          </a:lstStyle>
          <a:p>
            <a:pPr lvl="0"/>
            <a:r>
              <a:rPr lang="de-DE" dirty="0"/>
              <a:t>vornamenachname@bfv.de</a:t>
            </a:r>
            <a:br>
              <a:rPr lang="de-DE" dirty="0"/>
            </a:br>
            <a:r>
              <a:rPr lang="de-DE" dirty="0"/>
              <a:t>089-542770-XX</a:t>
            </a:r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B1CA8349-59B0-E5D2-0A7F-74888A1427F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482000" y="2590777"/>
            <a:ext cx="180000" cy="228214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C80AF273-9B65-6F7A-B311-2F9B3958CC92}"/>
              </a:ext>
            </a:extLst>
          </p:cNvPr>
          <p:cNvSpPr txBox="1"/>
          <p:nvPr userDrawn="1"/>
        </p:nvSpPr>
        <p:spPr>
          <a:xfrm>
            <a:off x="3945269" y="652074"/>
            <a:ext cx="1253462" cy="236132"/>
          </a:xfrm>
          <a:prstGeom prst="rect">
            <a:avLst/>
          </a:prstGeom>
          <a:noFill/>
        </p:spPr>
        <p:txBody>
          <a:bodyPr wrap="square" lIns="0" tIns="0" rIns="0" bIns="0" rtlCol="0" anchor="ctr">
            <a:noAutofit/>
          </a:bodyPr>
          <a:lstStyle/>
          <a:p>
            <a:pPr algn="ctr">
              <a:lnSpc>
                <a:spcPct val="90000"/>
              </a:lnSpc>
            </a:pPr>
            <a:r>
              <a:rPr lang="de-DE" sz="700" cap="all" spc="250" baseline="0" dirty="0">
                <a:solidFill>
                  <a:schemeClr val="accent1"/>
                </a:solidFill>
                <a:latin typeface="Industry Black" panose="00000900000000000000" pitchFamily="50" charset="0"/>
              </a:rPr>
              <a:t>www.bfv.de</a:t>
            </a:r>
          </a:p>
        </p:txBody>
      </p:sp>
      <p:grpSp>
        <p:nvGrpSpPr>
          <p:cNvPr id="11" name="Gruppieren 10">
            <a:extLst>
              <a:ext uri="{FF2B5EF4-FFF2-40B4-BE49-F238E27FC236}">
                <a16:creationId xmlns:a16="http://schemas.microsoft.com/office/drawing/2014/main" id="{7D8B1483-9F14-77E5-718B-77EBA5830D7D}"/>
              </a:ext>
            </a:extLst>
          </p:cNvPr>
          <p:cNvGrpSpPr/>
          <p:nvPr userDrawn="1"/>
        </p:nvGrpSpPr>
        <p:grpSpPr>
          <a:xfrm>
            <a:off x="3945269" y="0"/>
            <a:ext cx="1253462" cy="652073"/>
            <a:chOff x="7452582" y="-88124"/>
            <a:chExt cx="1464809" cy="762019"/>
          </a:xfrm>
        </p:grpSpPr>
        <p:sp>
          <p:nvSpPr>
            <p:cNvPr id="15" name="Rechteck 14">
              <a:extLst>
                <a:ext uri="{FF2B5EF4-FFF2-40B4-BE49-F238E27FC236}">
                  <a16:creationId xmlns:a16="http://schemas.microsoft.com/office/drawing/2014/main" id="{480B849A-1231-B258-6655-C6952FCA4A60}"/>
                </a:ext>
              </a:extLst>
            </p:cNvPr>
            <p:cNvSpPr/>
            <p:nvPr userDrawn="1"/>
          </p:nvSpPr>
          <p:spPr>
            <a:xfrm>
              <a:off x="7452582" y="-88124"/>
              <a:ext cx="1464809" cy="762019"/>
            </a:xfrm>
            <a:prstGeom prst="rect">
              <a:avLst/>
            </a:prstGeom>
            <a:ln w="19050"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pic>
          <p:nvPicPr>
            <p:cNvPr id="16" name="Grafik 15">
              <a:extLst>
                <a:ext uri="{FF2B5EF4-FFF2-40B4-BE49-F238E27FC236}">
                  <a16:creationId xmlns:a16="http://schemas.microsoft.com/office/drawing/2014/main" id="{99DD401F-1F75-23FC-DE64-AC25B95FC3A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7585974" y="303213"/>
              <a:ext cx="1199251" cy="242887"/>
            </a:xfrm>
            <a:prstGeom prst="rect">
              <a:avLst/>
            </a:prstGeom>
          </p:spPr>
        </p:pic>
      </p:grpSp>
      <p:cxnSp>
        <p:nvCxnSpPr>
          <p:cNvPr id="18" name="Gerader Verbinder 17">
            <a:extLst>
              <a:ext uri="{FF2B5EF4-FFF2-40B4-BE49-F238E27FC236}">
                <a16:creationId xmlns:a16="http://schemas.microsoft.com/office/drawing/2014/main" id="{68C4A7B6-6CD1-B467-F56B-9D8919250F07}"/>
              </a:ext>
            </a:extLst>
          </p:cNvPr>
          <p:cNvCxnSpPr>
            <a:cxnSpLocks/>
          </p:cNvCxnSpPr>
          <p:nvPr userDrawn="1"/>
        </p:nvCxnSpPr>
        <p:spPr>
          <a:xfrm>
            <a:off x="3945269" y="896146"/>
            <a:ext cx="1253462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Datumsplatzhalter 3">
            <a:extLst>
              <a:ext uri="{FF2B5EF4-FFF2-40B4-BE49-F238E27FC236}">
                <a16:creationId xmlns:a16="http://schemas.microsoft.com/office/drawing/2014/main" id="{3ED63C04-42F8-B64E-F342-2B68D96419B3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945269" y="652074"/>
            <a:ext cx="1251312" cy="236131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anchor="ctr" anchorCtr="0"/>
          <a:lstStyle>
            <a:lvl1pPr algn="ctr">
              <a:lnSpc>
                <a:spcPct val="90000"/>
              </a:lnSpc>
              <a:defRPr sz="700" spc="250" baseline="0">
                <a:solidFill>
                  <a:schemeClr val="accent1"/>
                </a:solidFill>
                <a:latin typeface="Industry Black" panose="00000900000000000000" pitchFamily="50" charset="0"/>
              </a:defRPr>
            </a:lvl1pPr>
          </a:lstStyle>
          <a:p>
            <a:fld id="{0587B9D0-6DB8-4915-AC86-F20C4F34793F}" type="datetime1">
              <a:rPr lang="de-DE" smtClean="0"/>
              <a:pPr/>
              <a:t>29.06.2026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837223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DA2AD10A-8446-37BE-30BE-69B58FFF2826}"/>
              </a:ext>
            </a:extLst>
          </p:cNvPr>
          <p:cNvSpPr/>
          <p:nvPr userDrawn="1"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endParaRPr lang="de-DE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613A160-DE36-8597-6732-BBC55150F0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58775" y="259139"/>
            <a:ext cx="3853225" cy="18281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90000"/>
              </a:lnSpc>
              <a:buNone/>
              <a:defRPr sz="440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Mehr-</a:t>
            </a:r>
            <a:br>
              <a:rPr lang="de-DE" dirty="0"/>
            </a:br>
            <a:r>
              <a:rPr lang="de-DE" dirty="0"/>
              <a:t>zeilige Überschrift</a:t>
            </a:r>
          </a:p>
        </p:txBody>
      </p:sp>
      <p:sp>
        <p:nvSpPr>
          <p:cNvPr id="10" name="Textplatzhalter 9">
            <a:extLst>
              <a:ext uri="{FF2B5EF4-FFF2-40B4-BE49-F238E27FC236}">
                <a16:creationId xmlns:a16="http://schemas.microsoft.com/office/drawing/2014/main" id="{E707E0CB-1D13-2607-5E74-E32071B4E5E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932000" y="318971"/>
            <a:ext cx="3853225" cy="2046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300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Fließtext.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B0619431-2AA4-851E-0D0D-B3B56172E6F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58775" y="4695825"/>
            <a:ext cx="1067448" cy="21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7762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7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6" pos="3107" userDrawn="1">
          <p15:clr>
            <a:srgbClr val="FBAE40"/>
          </p15:clr>
        </p15:guide>
        <p15:guide id="7" pos="2653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ischen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DA2AD10A-8446-37BE-30BE-69B58FFF2826}"/>
              </a:ext>
            </a:extLst>
          </p:cNvPr>
          <p:cNvSpPr/>
          <p:nvPr userDrawn="1"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endParaRPr lang="de-DE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613A160-DE36-8597-6732-BBC55150F0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30775" y="259139"/>
            <a:ext cx="3853225" cy="18281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90000"/>
              </a:lnSpc>
              <a:buNone/>
              <a:defRPr sz="440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Mehr-</a:t>
            </a:r>
            <a:br>
              <a:rPr lang="de-DE" dirty="0"/>
            </a:br>
            <a:r>
              <a:rPr lang="de-DE" dirty="0"/>
              <a:t>zeilige Überschrift</a:t>
            </a:r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994BE54-3685-9C0E-A736-AF36D68051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17777" y="4695825"/>
            <a:ext cx="1067448" cy="216193"/>
          </a:xfrm>
          <a:prstGeom prst="rect">
            <a:avLst/>
          </a:prstGeom>
        </p:spPr>
      </p:pic>
      <p:sp>
        <p:nvSpPr>
          <p:cNvPr id="6" name="Textplatzhalter 9">
            <a:extLst>
              <a:ext uri="{FF2B5EF4-FFF2-40B4-BE49-F238E27FC236}">
                <a16:creationId xmlns:a16="http://schemas.microsoft.com/office/drawing/2014/main" id="{80C1F1F1-A5DC-5F30-41A7-21C5FD02799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2808" y="318971"/>
            <a:ext cx="3853225" cy="2046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130000"/>
              </a:lnSpc>
              <a:buNone/>
              <a:defRPr sz="12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/>
              <a:t>Fließtext.</a:t>
            </a:r>
          </a:p>
        </p:txBody>
      </p:sp>
    </p:spTree>
    <p:extLst>
      <p:ext uri="{BB962C8B-B14F-4D97-AF65-F5344CB8AC3E}">
        <p14:creationId xmlns:p14="http://schemas.microsoft.com/office/powerpoint/2010/main" val="393423168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80" userDrawn="1">
          <p15:clr>
            <a:srgbClr val="FBAE40"/>
          </p15:clr>
        </p15:guide>
        <p15:guide id="6" pos="3107" userDrawn="1">
          <p15:clr>
            <a:srgbClr val="FBAE40"/>
          </p15:clr>
        </p15:guide>
        <p15:guide id="7" pos="2653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Zwischenfolie mit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>
            <a:extLst>
              <a:ext uri="{FF2B5EF4-FFF2-40B4-BE49-F238E27FC236}">
                <a16:creationId xmlns:a16="http://schemas.microsoft.com/office/drawing/2014/main" id="{DA2AD10A-8446-37BE-30BE-69B58FFF2826}"/>
              </a:ext>
            </a:extLst>
          </p:cNvPr>
          <p:cNvSpPr/>
          <p:nvPr userDrawn="1"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90000"/>
              </a:lnSpc>
            </a:pPr>
            <a:endParaRPr lang="de-DE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613A160-DE36-8597-6732-BBC55150F0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930775" y="259139"/>
            <a:ext cx="3853225" cy="18281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lnSpc>
                <a:spcPct val="90000"/>
              </a:lnSpc>
              <a:buNone/>
              <a:defRPr sz="4400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de-DE" dirty="0"/>
              <a:t>Mehr-</a:t>
            </a:r>
            <a:br>
              <a:rPr lang="de-DE" dirty="0"/>
            </a:br>
            <a:r>
              <a:rPr lang="de-DE" dirty="0"/>
              <a:t>zeilige Überschrift</a:t>
            </a:r>
          </a:p>
        </p:txBody>
      </p:sp>
      <p:sp>
        <p:nvSpPr>
          <p:cNvPr id="4" name="Bildplatzhalter 3">
            <a:extLst>
              <a:ext uri="{FF2B5EF4-FFF2-40B4-BE49-F238E27FC236}">
                <a16:creationId xmlns:a16="http://schemas.microsoft.com/office/drawing/2014/main" id="{FE4C8F36-AA36-10CB-104E-39DBCDDB961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4570775" cy="5143500"/>
          </a:xfrm>
          <a:prstGeom prst="rect">
            <a:avLst/>
          </a:prstGeom>
        </p:spPr>
        <p:txBody>
          <a:bodyPr lIns="0" tIns="0" rIns="0" bIns="864000" anchor="ctr"/>
          <a:lstStyle>
            <a:lvl1pPr marL="0" indent="0" algn="ctr">
              <a:buNone/>
              <a:defRPr sz="1600" cap="all" baseline="0">
                <a:solidFill>
                  <a:schemeClr val="accent5"/>
                </a:solidFill>
              </a:defRPr>
            </a:lvl1pPr>
          </a:lstStyle>
          <a:p>
            <a:endParaRPr lang="de-DE" dirty="0"/>
          </a:p>
        </p:txBody>
      </p:sp>
      <p:pic>
        <p:nvPicPr>
          <p:cNvPr id="5" name="Grafik 4">
            <a:extLst>
              <a:ext uri="{FF2B5EF4-FFF2-40B4-BE49-F238E27FC236}">
                <a16:creationId xmlns:a16="http://schemas.microsoft.com/office/drawing/2014/main" id="{D994BE54-3685-9C0E-A736-AF36D68051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17777" y="4695825"/>
            <a:ext cx="1067448" cy="216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7696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pos="2880" userDrawn="1">
          <p15:clr>
            <a:srgbClr val="FBAE40"/>
          </p15:clr>
        </p15:guide>
        <p15:guide id="6" pos="3107" userDrawn="1">
          <p15:clr>
            <a:srgbClr val="FBAE40"/>
          </p15:clr>
        </p15:guide>
        <p15:guide id="7" pos="2653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e 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823454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91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liennummernplatzhalter 5">
            <a:extLst>
              <a:ext uri="{FF2B5EF4-FFF2-40B4-BE49-F238E27FC236}">
                <a16:creationId xmlns:a16="http://schemas.microsoft.com/office/drawing/2014/main" id="{7EB0ABEF-EC6D-1499-83B8-08094914D8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451056" y="4887281"/>
            <a:ext cx="332944" cy="11080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108000" tIns="0" rIns="0" bIns="0" rtlCol="0" anchor="ctr">
            <a:spAutoFit/>
          </a:bodyPr>
          <a:lstStyle>
            <a:lvl1pPr algn="r">
              <a:lnSpc>
                <a:spcPct val="90000"/>
              </a:lnSpc>
              <a:defRPr sz="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fld id="{88AAFE8E-FE9E-4620-899B-FC52E4016C2D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2" name="Fußzeilenplatzhalter 4">
            <a:extLst>
              <a:ext uri="{FF2B5EF4-FFF2-40B4-BE49-F238E27FC236}">
                <a16:creationId xmlns:a16="http://schemas.microsoft.com/office/drawing/2014/main" id="{9A84633F-C245-AD96-7291-FA1CF7330E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58774" y="4892962"/>
            <a:ext cx="6096001" cy="110800"/>
          </a:xfrm>
          <a:prstGeom prst="rect">
            <a:avLst/>
          </a:prstGeom>
          <a:solidFill>
            <a:schemeClr val="bg1"/>
          </a:solidFill>
        </p:spPr>
        <p:txBody>
          <a:bodyPr vert="horz" wrap="square" lIns="0" tIns="0" rIns="108000" bIns="0" rtlCol="0" anchor="ctr">
            <a:spAutoFit/>
          </a:bodyPr>
          <a:lstStyle>
            <a:lvl1pPr algn="l">
              <a:lnSpc>
                <a:spcPct val="90000"/>
              </a:lnSpc>
              <a:defRPr sz="800">
                <a:solidFill>
                  <a:schemeClr val="bg1">
                    <a:lumMod val="65000"/>
                  </a:schemeClr>
                </a:solidFill>
              </a:defRPr>
            </a:lvl1pPr>
          </a:lstStyle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63270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730" r:id="rId2"/>
    <p:sldLayoutId id="2147483740" r:id="rId3"/>
    <p:sldLayoutId id="2147483729" r:id="rId4"/>
    <p:sldLayoutId id="2147483715" r:id="rId5"/>
    <p:sldLayoutId id="2147483719" r:id="rId6"/>
    <p:sldLayoutId id="2147483728" r:id="rId7"/>
    <p:sldLayoutId id="2147483741" r:id="rId8"/>
    <p:sldLayoutId id="2147483724" r:id="rId9"/>
    <p:sldLayoutId id="2147483726" r:id="rId10"/>
    <p:sldLayoutId id="2147483727" r:id="rId11"/>
    <p:sldLayoutId id="2147483742" r:id="rId12"/>
    <p:sldLayoutId id="2147483732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226" userDrawn="1">
          <p15:clr>
            <a:srgbClr val="F26B43"/>
          </p15:clr>
        </p15:guide>
        <p15:guide id="3" pos="5534" userDrawn="1">
          <p15:clr>
            <a:srgbClr val="F26B43"/>
          </p15:clr>
        </p15:guide>
        <p15:guide id="4" pos="1694" userDrawn="1">
          <p15:clr>
            <a:srgbClr val="F26B43"/>
          </p15:clr>
        </p15:guide>
        <p15:guide id="5" pos="4066" userDrawn="1">
          <p15:clr>
            <a:srgbClr val="F26B43"/>
          </p15:clr>
        </p15:guide>
        <p15:guide id="6" pos="2146" userDrawn="1">
          <p15:clr>
            <a:srgbClr val="F26B43"/>
          </p15:clr>
        </p15:guide>
        <p15:guide id="7" pos="3614" userDrawn="1">
          <p15:clr>
            <a:srgbClr val="F26B43"/>
          </p15:clr>
        </p15:guide>
        <p15:guide id="8" pos="3107" userDrawn="1">
          <p15:clr>
            <a:srgbClr val="F26B43"/>
          </p15:clr>
        </p15:guide>
        <p15:guide id="9" pos="2653" userDrawn="1">
          <p15:clr>
            <a:srgbClr val="F26B43"/>
          </p15:clr>
        </p15:guide>
        <p15:guide id="10" orient="horz" pos="713" userDrawn="1">
          <p15:clr>
            <a:srgbClr val="F26B43"/>
          </p15:clr>
        </p15:guide>
        <p15:guide id="11" orient="horz" pos="2913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FCC56C84-1B22-5D18-4A60-724FC6789FF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8AAFE8E-FE9E-4620-899B-FC52E4016C2D}" type="slidenum">
              <a:rPr lang="de-DE" smtClean="0"/>
              <a:pPr/>
              <a:t>1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050C8CD2-F2D1-15A3-92FB-C5D63B6EF7F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79113"/>
            <a:ext cx="6096024" cy="138499"/>
          </a:xfrm>
        </p:spPr>
        <p:txBody>
          <a:bodyPr/>
          <a:lstStyle/>
          <a:p>
            <a:r>
              <a:rPr lang="de-DE" sz="1000" b="1" dirty="0">
                <a:solidFill>
                  <a:schemeClr val="tx1"/>
                </a:solidFill>
              </a:rPr>
              <a:t>Erstellt von GSO Thomas Gebele – SR-Gruppe Amberg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15D80F66-A037-998D-97E8-6581F139EBE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560" y="132813"/>
            <a:ext cx="6924160" cy="647066"/>
          </a:xfrm>
        </p:spPr>
        <p:txBody>
          <a:bodyPr/>
          <a:lstStyle/>
          <a:p>
            <a:r>
              <a:rPr lang="de-DE" dirty="0"/>
              <a:t>Informationen zur neuen Saison 26/27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4D1B950-5DBA-55E1-5460-2B7B1D240FC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72720" y="680720"/>
            <a:ext cx="8859520" cy="3488069"/>
          </a:xfrm>
        </p:spPr>
        <p:txBody>
          <a:bodyPr/>
          <a:lstStyle/>
          <a:p>
            <a:endParaRPr lang="de-DE" sz="2000" b="1" dirty="0">
              <a:solidFill>
                <a:schemeClr val="tx1"/>
              </a:solidFill>
            </a:endParaRPr>
          </a:p>
          <a:p>
            <a:r>
              <a:rPr lang="de-DE" sz="2000" b="1" dirty="0">
                <a:solidFill>
                  <a:schemeClr val="tx1"/>
                </a:solidFill>
              </a:rPr>
              <a:t>Regeländerungen </a:t>
            </a:r>
          </a:p>
          <a:p>
            <a:endParaRPr lang="de-DE" sz="2000" b="1" dirty="0">
              <a:solidFill>
                <a:schemeClr val="tx1"/>
              </a:solidFill>
            </a:endParaRPr>
          </a:p>
          <a:p>
            <a:r>
              <a:rPr lang="de-DE" sz="2000" b="1" dirty="0">
                <a:solidFill>
                  <a:schemeClr val="tx1"/>
                </a:solidFill>
              </a:rPr>
              <a:t>Infos zum § 34 Einsatz in mehreren Mannschaften</a:t>
            </a:r>
          </a:p>
          <a:p>
            <a:endParaRPr lang="de-DE" sz="2000" b="1" dirty="0">
              <a:solidFill>
                <a:schemeClr val="tx1"/>
              </a:solidFill>
            </a:endParaRPr>
          </a:p>
          <a:p>
            <a:r>
              <a:rPr lang="de-DE" sz="2000" b="1" dirty="0">
                <a:solidFill>
                  <a:schemeClr val="tx1"/>
                </a:solidFill>
              </a:rPr>
              <a:t>Allgemeine Informationen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0AF3F5D6-162B-1E65-FF42-82D7EFE05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775" y="97471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666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F7A4F646-AB54-15A2-751F-62E326A08AEB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F6E78401-43D2-7D0B-3A3D-8954C849901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/>
              <a:t>Regeländerungen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7E5ADAE2-7C25-F126-7556-4ED16821F3F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360560" y="701566"/>
            <a:ext cx="8680964" cy="3994260"/>
          </a:xfrm>
        </p:spPr>
        <p:txBody>
          <a:bodyPr/>
          <a:lstStyle/>
          <a:p>
            <a:r>
              <a:rPr lang="de-DE" sz="2800" b="1" dirty="0">
                <a:solidFill>
                  <a:schemeClr val="accent4"/>
                </a:solidFill>
              </a:rPr>
              <a:t>ZIEL: </a:t>
            </a:r>
          </a:p>
          <a:p>
            <a:pPr marL="0" indent="0">
              <a:buNone/>
            </a:pPr>
            <a:r>
              <a:rPr lang="de-DE" sz="2800" b="1" dirty="0">
                <a:solidFill>
                  <a:schemeClr val="accent4"/>
                </a:solidFill>
              </a:rPr>
              <a:t>   </a:t>
            </a:r>
            <a:r>
              <a:rPr lang="de-DE" sz="2800" b="1" dirty="0">
                <a:solidFill>
                  <a:schemeClr val="tx1"/>
                </a:solidFill>
                <a:highlight>
                  <a:srgbClr val="FFFF00"/>
                </a:highlight>
              </a:rPr>
              <a:t>Mehr Fußball – mehr Netto-Spielzeit</a:t>
            </a:r>
          </a:p>
          <a:p>
            <a:r>
              <a:rPr lang="de-DE" sz="2800" b="1" dirty="0">
                <a:solidFill>
                  <a:schemeClr val="accent4"/>
                </a:solidFill>
              </a:rPr>
              <a:t>Herren:</a:t>
            </a:r>
            <a:r>
              <a:rPr lang="de-DE" sz="2800" dirty="0"/>
              <a:t> Treten zum </a:t>
            </a:r>
            <a:r>
              <a:rPr lang="de-DE" sz="2800" b="1" u="sng" dirty="0">
                <a:solidFill>
                  <a:schemeClr val="tx1"/>
                </a:solidFill>
              </a:rPr>
              <a:t>01. Juli 2026 </a:t>
            </a:r>
            <a:r>
              <a:rPr lang="de-DE" sz="2800" dirty="0"/>
              <a:t>in Kraft</a:t>
            </a:r>
          </a:p>
          <a:p>
            <a:r>
              <a:rPr lang="de-DE" sz="2800" b="1" dirty="0">
                <a:solidFill>
                  <a:schemeClr val="accent4"/>
                </a:solidFill>
              </a:rPr>
              <a:t>Junioren:  </a:t>
            </a:r>
            <a:r>
              <a:rPr lang="de-DE" sz="2800" dirty="0"/>
              <a:t>zum </a:t>
            </a:r>
            <a:r>
              <a:rPr lang="de-DE" sz="2800" b="1" u="sng" dirty="0">
                <a:solidFill>
                  <a:schemeClr val="tx1"/>
                </a:solidFill>
              </a:rPr>
              <a:t>16.Juli 2026</a:t>
            </a:r>
            <a:endParaRPr lang="de-DE" sz="3200" dirty="0"/>
          </a:p>
          <a:p>
            <a:r>
              <a:rPr lang="de-DE" sz="2800" dirty="0"/>
              <a:t>Verbandstag: </a:t>
            </a:r>
            <a:r>
              <a:rPr lang="de-DE" sz="2800" b="1" u="sng" dirty="0">
                <a:solidFill>
                  <a:schemeClr val="tx1"/>
                </a:solidFill>
              </a:rPr>
              <a:t>Zeitpunkt wie oben</a:t>
            </a:r>
          </a:p>
          <a:p>
            <a:pPr marL="0" indent="0">
              <a:buNone/>
            </a:pPr>
            <a:r>
              <a:rPr lang="de-DE" sz="2800" dirty="0"/>
              <a:t>    Abschaffung der Zeitstrafe in </a:t>
            </a:r>
            <a:r>
              <a:rPr lang="de-DE" sz="2800" b="1" u="sng" dirty="0"/>
              <a:t>allen Altersklassen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D4F11089-5809-5661-4F8F-D38952B44B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83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6862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523EA-1F36-B12D-A23B-A28B62259D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7B50ABED-4057-A896-AFBF-01987A2F5DE3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31AAE9E-E794-235D-361D-58B74229610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92962"/>
            <a:ext cx="6096024" cy="1108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t>Spielgruppentagung Herren 26/27 22:/23.Juni 2026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DD6EFE0-BE60-0B58-6781-E46C05B30C0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1890" y="163005"/>
            <a:ext cx="7119970" cy="360099"/>
          </a:xfrm>
        </p:spPr>
        <p:txBody>
          <a:bodyPr/>
          <a:lstStyle/>
          <a:p>
            <a:r>
              <a:rPr lang="de-DE" dirty="0"/>
              <a:t>                         Regeländerungen 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6479802-FBE5-DA8B-FBC2-B680D1068BC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1889" y="633905"/>
            <a:ext cx="8907517" cy="4253376"/>
          </a:xfrm>
        </p:spPr>
        <p:txBody>
          <a:bodyPr/>
          <a:lstStyle/>
          <a:p>
            <a:r>
              <a:rPr lang="de-DE" sz="1400" b="1" u="sng" dirty="0">
                <a:solidFill>
                  <a:schemeClr val="accent4"/>
                </a:solidFill>
              </a:rPr>
              <a:t>Regel-3 – Auswechselvorgang (AW)</a:t>
            </a:r>
          </a:p>
          <a:p>
            <a:r>
              <a:rPr lang="de-DE" sz="1400" dirty="0">
                <a:solidFill>
                  <a:schemeClr val="tx1"/>
                </a:solidFill>
              </a:rPr>
              <a:t>SR ist vor der AW zu informieren (zustimmendes Zeichen des SR)</a:t>
            </a:r>
          </a:p>
          <a:p>
            <a:r>
              <a:rPr lang="de-DE" sz="1400" dirty="0">
                <a:solidFill>
                  <a:schemeClr val="tx1"/>
                </a:solidFill>
              </a:rPr>
              <a:t>Der Spieler, der ausgewechselt wird,  </a:t>
            </a:r>
            <a:r>
              <a:rPr lang="de-DE" sz="1400" b="1" u="sng" dirty="0">
                <a:solidFill>
                  <a:schemeClr val="tx1"/>
                </a:solidFill>
              </a:rPr>
              <a:t>m u s s: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* das Spielfeld über die </a:t>
            </a:r>
            <a:r>
              <a:rPr lang="de-DE" sz="1400" b="1" u="sng" dirty="0">
                <a:solidFill>
                  <a:schemeClr val="accent4"/>
                </a:solidFill>
              </a:rPr>
              <a:t>nächstliegende</a:t>
            </a:r>
            <a:r>
              <a:rPr lang="de-DE" sz="1400" dirty="0">
                <a:solidFill>
                  <a:schemeClr val="tx1"/>
                </a:solidFill>
              </a:rPr>
              <a:t> Begrenzungslinie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* oder SR bestimmt etwas anderes aus </a:t>
            </a:r>
            <a:r>
              <a:rPr lang="de-DE" sz="1400" dirty="0" err="1">
                <a:solidFill>
                  <a:schemeClr val="tx1"/>
                </a:solidFill>
              </a:rPr>
              <a:t>sicherheitsgründen</a:t>
            </a:r>
            <a:r>
              <a:rPr lang="de-DE" sz="1400" dirty="0">
                <a:solidFill>
                  <a:schemeClr val="tx1"/>
                </a:solidFill>
              </a:rPr>
              <a:t>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*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neu:</a:t>
            </a:r>
            <a:r>
              <a:rPr lang="de-DE" sz="1400" dirty="0">
                <a:solidFill>
                  <a:schemeClr val="tx1"/>
                </a:solidFill>
              </a:rPr>
              <a:t> nach Zeichen des </a:t>
            </a:r>
            <a:r>
              <a:rPr lang="de-DE" sz="1400" dirty="0" err="1">
                <a:solidFill>
                  <a:schemeClr val="tx1"/>
                </a:solidFill>
              </a:rPr>
              <a:t>SR‘s</a:t>
            </a:r>
            <a:r>
              <a:rPr lang="de-DE" sz="1400" dirty="0">
                <a:solidFill>
                  <a:schemeClr val="tx1"/>
                </a:solidFill>
              </a:rPr>
              <a:t> innerhalb </a:t>
            </a:r>
            <a:r>
              <a:rPr lang="de-DE" sz="1400" b="1" u="sng" dirty="0">
                <a:solidFill>
                  <a:schemeClr val="accent4"/>
                </a:solidFill>
              </a:rPr>
              <a:t>von 10 Sec</a:t>
            </a:r>
            <a:r>
              <a:rPr lang="de-DE" sz="1400" dirty="0">
                <a:solidFill>
                  <a:schemeClr val="tx1"/>
                </a:solidFill>
              </a:rPr>
              <a:t>. (nach Verlassen in Coachingzone/Umkleidekabine)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*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neu: </a:t>
            </a:r>
            <a:r>
              <a:rPr lang="de-DE" sz="1400" dirty="0">
                <a:solidFill>
                  <a:schemeClr val="tx1"/>
                </a:solidFill>
              </a:rPr>
              <a:t>wenn die Ausrüstung kontrolliert werden muss, beginnen die 10 Sec. danach</a:t>
            </a:r>
          </a:p>
          <a:p>
            <a:r>
              <a:rPr lang="de-DE" sz="1400" dirty="0">
                <a:solidFill>
                  <a:schemeClr val="tx1"/>
                </a:solidFill>
              </a:rPr>
              <a:t> Bei der zeitgleichen AW mehrerer Spieler müssen </a:t>
            </a:r>
            <a:r>
              <a:rPr lang="de-DE" sz="1400" b="1" u="sng" dirty="0">
                <a:solidFill>
                  <a:schemeClr val="accent4"/>
                </a:solidFill>
              </a:rPr>
              <a:t>alle Spieler die 10 Sec.</a:t>
            </a:r>
            <a:r>
              <a:rPr lang="de-DE" sz="1400" dirty="0">
                <a:solidFill>
                  <a:schemeClr val="tx1"/>
                </a:solidFill>
              </a:rPr>
              <a:t> einhalten </a:t>
            </a:r>
          </a:p>
          <a:p>
            <a:r>
              <a:rPr lang="de-DE" sz="1400" dirty="0">
                <a:solidFill>
                  <a:schemeClr val="tx1"/>
                </a:solidFill>
              </a:rPr>
              <a:t> als „Service“ soll der SR die letzten 5 Sec. Angezeigt werden</a:t>
            </a:r>
          </a:p>
          <a:p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b="1" u="sng" dirty="0">
                <a:solidFill>
                  <a:schemeClr val="accent4"/>
                </a:solidFill>
              </a:rPr>
              <a:t>Ausnahme: </a:t>
            </a:r>
            <a:r>
              <a:rPr lang="de-DE" sz="1400" dirty="0">
                <a:solidFill>
                  <a:schemeClr val="tx1"/>
                </a:solidFill>
              </a:rPr>
              <a:t>Verletzungs- und Sicherheitsgründe</a:t>
            </a:r>
          </a:p>
          <a:p>
            <a:r>
              <a:rPr lang="de-DE" sz="1400" dirty="0">
                <a:solidFill>
                  <a:schemeClr val="tx1"/>
                </a:solidFill>
              </a:rPr>
              <a:t>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Bestrafung:</a:t>
            </a:r>
            <a:r>
              <a:rPr lang="de-DE" sz="1400" dirty="0">
                <a:solidFill>
                  <a:schemeClr val="tx1"/>
                </a:solidFill>
              </a:rPr>
              <a:t> Zeitschinden oder falsche Richtung trotz Aufforderung: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Verwarnung</a:t>
            </a:r>
          </a:p>
          <a:p>
            <a:pPr marL="0" indent="0">
              <a:buNone/>
            </a:pPr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C520479F-C2D2-854C-2278-DC3AD30431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5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0504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44251-63D3-166A-DF1D-23875B50F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06AF1545-A8D0-C031-7EF8-44D6742AC2BC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9B04E284-7B54-1F23-32D1-30092B8ADB3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92962"/>
            <a:ext cx="6096024" cy="1108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t>Spielgruppentagung Herren 26/27 22:/23.Juni 2026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C244438-239A-6D85-683E-E3C8D887E1C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1890" y="163005"/>
            <a:ext cx="7119970" cy="360099"/>
          </a:xfrm>
        </p:spPr>
        <p:txBody>
          <a:bodyPr/>
          <a:lstStyle/>
          <a:p>
            <a:r>
              <a:rPr lang="de-DE" dirty="0"/>
              <a:t>                         Regeländerungen 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FC61ACAE-FDD5-8513-EBEE-209EE91262E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41889" y="633905"/>
            <a:ext cx="8907517" cy="4253376"/>
          </a:xfrm>
        </p:spPr>
        <p:txBody>
          <a:bodyPr/>
          <a:lstStyle/>
          <a:p>
            <a:r>
              <a:rPr lang="de-DE" sz="1400" b="1" u="sng" dirty="0">
                <a:solidFill>
                  <a:schemeClr val="accent4"/>
                </a:solidFill>
              </a:rPr>
              <a:t>Regel-3 – Auswechselvorgang (AW)</a:t>
            </a:r>
          </a:p>
          <a:p>
            <a:r>
              <a:rPr lang="de-DE" sz="1400" b="1" dirty="0">
                <a:solidFill>
                  <a:schemeClr val="tx1"/>
                </a:solidFill>
              </a:rPr>
              <a:t>Sollten die 10 sec. überschritten werden  - 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Bestrafung: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* der Einwechselspieler darf das Spielfeld </a:t>
            </a:r>
            <a:r>
              <a:rPr lang="de-DE" sz="1400" b="1" u="sng" dirty="0">
                <a:solidFill>
                  <a:schemeClr val="accent4"/>
                </a:solidFill>
              </a:rPr>
              <a:t>nicht </a:t>
            </a:r>
            <a:r>
              <a:rPr lang="de-DE" sz="1400" b="1" dirty="0">
                <a:solidFill>
                  <a:schemeClr val="tx1"/>
                </a:solidFill>
              </a:rPr>
              <a:t>betreten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* das </a:t>
            </a:r>
            <a:r>
              <a:rPr lang="de-DE" sz="1400" b="1" u="sng" dirty="0">
                <a:solidFill>
                  <a:schemeClr val="accent4"/>
                </a:solidFill>
              </a:rPr>
              <a:t>Spiel wird fortgesetzt </a:t>
            </a:r>
            <a:r>
              <a:rPr lang="de-DE" sz="1400" b="1" dirty="0">
                <a:solidFill>
                  <a:schemeClr val="tx1"/>
                </a:solidFill>
              </a:rPr>
              <a:t>(Mannschaft in Unterzahl)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* der Einwechselspieler darf erst mit </a:t>
            </a:r>
            <a:r>
              <a:rPr lang="de-DE" sz="1400" b="1" u="sng" dirty="0">
                <a:solidFill>
                  <a:schemeClr val="accent4"/>
                </a:solidFill>
              </a:rPr>
              <a:t>Zustimmung des SR </a:t>
            </a:r>
            <a:r>
              <a:rPr lang="de-DE" sz="1400" b="1" dirty="0">
                <a:solidFill>
                  <a:schemeClr val="tx1"/>
                </a:solidFill>
              </a:rPr>
              <a:t>und nach </a:t>
            </a:r>
            <a:r>
              <a:rPr lang="de-DE" sz="1400" b="1" u="sng" dirty="0">
                <a:solidFill>
                  <a:schemeClr val="accent4"/>
                </a:solidFill>
              </a:rPr>
              <a:t>Ablauf einer Minute</a:t>
            </a:r>
            <a:r>
              <a:rPr lang="de-DE" sz="1400" b="1" dirty="0">
                <a:solidFill>
                  <a:schemeClr val="tx1"/>
                </a:solidFill>
              </a:rPr>
              <a:t>, die der SR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   mit zu stoppen hat, das Spielfeld </a:t>
            </a:r>
            <a:r>
              <a:rPr lang="de-DE" sz="1400" b="1" u="sng" dirty="0">
                <a:solidFill>
                  <a:schemeClr val="accent4"/>
                </a:solidFill>
              </a:rPr>
              <a:t>in einer Spielunterbrechung </a:t>
            </a:r>
            <a:r>
              <a:rPr lang="de-DE" sz="1400" b="1" dirty="0">
                <a:solidFill>
                  <a:schemeClr val="tx1"/>
                </a:solidFill>
              </a:rPr>
              <a:t>betreten (bei Spielen im Gespann     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   sollen die SRA unterstützen)</a:t>
            </a:r>
          </a:p>
          <a:p>
            <a:r>
              <a:rPr lang="de-DE" sz="1400" b="1" dirty="0">
                <a:solidFill>
                  <a:schemeClr val="tx1"/>
                </a:solidFill>
              </a:rPr>
              <a:t>Einwechslung darf </a:t>
            </a:r>
            <a:r>
              <a:rPr lang="de-DE" sz="1400" b="1" u="sng" dirty="0">
                <a:solidFill>
                  <a:schemeClr val="accent4"/>
                </a:solidFill>
              </a:rPr>
              <a:t>nicht </a:t>
            </a:r>
            <a:r>
              <a:rPr lang="de-DE" sz="1400" b="1" dirty="0">
                <a:solidFill>
                  <a:schemeClr val="tx1"/>
                </a:solidFill>
              </a:rPr>
              <a:t>zurückgezogen werden und</a:t>
            </a:r>
          </a:p>
          <a:p>
            <a:r>
              <a:rPr lang="de-DE" sz="1400" b="1" dirty="0">
                <a:solidFill>
                  <a:schemeClr val="tx1"/>
                </a:solidFill>
              </a:rPr>
              <a:t>der Einwechselspieler darf </a:t>
            </a:r>
            <a:r>
              <a:rPr lang="de-DE" sz="1400" b="1" u="sng" dirty="0">
                <a:solidFill>
                  <a:schemeClr val="accent4"/>
                </a:solidFill>
              </a:rPr>
              <a:t>nicht</a:t>
            </a:r>
            <a:r>
              <a:rPr lang="de-DE" sz="1400" b="1" dirty="0">
                <a:solidFill>
                  <a:schemeClr val="tx1"/>
                </a:solidFill>
              </a:rPr>
              <a:t> geändert werden </a:t>
            </a:r>
          </a:p>
          <a:p>
            <a:r>
              <a:rPr lang="de-DE" sz="1400" b="1" i="1" u="sng" dirty="0">
                <a:solidFill>
                  <a:schemeClr val="tx1"/>
                </a:solidFill>
              </a:rPr>
              <a:t>Zusatz:</a:t>
            </a:r>
            <a:r>
              <a:rPr lang="de-DE" sz="1400" b="1" dirty="0">
                <a:solidFill>
                  <a:schemeClr val="tx1"/>
                </a:solidFill>
              </a:rPr>
              <a:t> Auswechselspieler verzögert (hat schon gelb), erhält Gelb/Rot: 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                                                                   Team spielt in </a:t>
            </a:r>
            <a:r>
              <a:rPr lang="de-DE" sz="1400" b="1" dirty="0">
                <a:solidFill>
                  <a:schemeClr val="accent4"/>
                </a:solidFill>
              </a:rPr>
              <a:t>Unterzahl </a:t>
            </a:r>
            <a:r>
              <a:rPr lang="de-DE" sz="1400" b="1" dirty="0">
                <a:solidFill>
                  <a:schemeClr val="tx1"/>
                </a:solidFill>
              </a:rPr>
              <a:t>weiter (wird noch geprüft)  </a:t>
            </a:r>
          </a:p>
          <a:p>
            <a:endParaRPr lang="de-DE" sz="1400" b="1" dirty="0">
              <a:solidFill>
                <a:schemeClr val="tx1"/>
              </a:solidFill>
            </a:endParaRPr>
          </a:p>
          <a:p>
            <a:endParaRPr lang="de-DE" sz="14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de-DE" sz="1400" b="1" dirty="0">
              <a:solidFill>
                <a:schemeClr val="tx1"/>
              </a:solidFill>
              <a:highlight>
                <a:srgbClr val="FFFF00"/>
              </a:highlight>
            </a:endParaRPr>
          </a:p>
          <a:p>
            <a:pPr marL="0" indent="0">
              <a:buNone/>
            </a:pPr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  <a:p>
            <a:endParaRPr lang="de-DE" sz="1600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E2C4DBF-DBDA-6CCF-BEA8-48F96EB069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5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4350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FEEA7-B8E3-C6B7-8B0B-F027F40A5C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F2468425-1933-59D4-DF95-C864CC3F3CE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CF93DCD3-0316-A9D3-CA32-88AE1478FC4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92962"/>
            <a:ext cx="6096024" cy="1108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t>Spielgruppentagung Herren 26/27 22:/23.Juni 2026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CBF74C0-3D8D-E797-9A8D-599DB370AF1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560" y="186272"/>
            <a:ext cx="6901300" cy="360099"/>
          </a:xfrm>
        </p:spPr>
        <p:txBody>
          <a:bodyPr/>
          <a:lstStyle/>
          <a:p>
            <a:r>
              <a:rPr lang="de-DE" dirty="0"/>
              <a:t>                       Regeländerungen 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44FA9F30-EFF3-C43D-8B10-90D1175F8078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102476" y="662152"/>
            <a:ext cx="8835784" cy="4033673"/>
          </a:xfrm>
        </p:spPr>
        <p:txBody>
          <a:bodyPr/>
          <a:lstStyle/>
          <a:p>
            <a:r>
              <a:rPr lang="de-DE" sz="1400" b="1" u="sng" dirty="0">
                <a:solidFill>
                  <a:schemeClr val="accent4"/>
                </a:solidFill>
              </a:rPr>
              <a:t>Regel-4  -  Ausrüstung der Spieler:</a:t>
            </a:r>
          </a:p>
          <a:p>
            <a:pPr marL="0" indent="0">
              <a:buNone/>
            </a:pPr>
            <a:endParaRPr lang="de-DE" dirty="0"/>
          </a:p>
          <a:p>
            <a:r>
              <a:rPr lang="de-DE" sz="1400" dirty="0">
                <a:solidFill>
                  <a:schemeClr val="tx1"/>
                </a:solidFill>
              </a:rPr>
              <a:t>Schmuck muss abgelegt werden</a:t>
            </a:r>
          </a:p>
          <a:p>
            <a:pPr marL="0" indent="0">
              <a:buNone/>
            </a:pPr>
            <a:endParaRPr lang="de-DE" sz="1400" dirty="0">
              <a:solidFill>
                <a:schemeClr val="tx1"/>
              </a:solidFill>
            </a:endParaRPr>
          </a:p>
          <a:p>
            <a:r>
              <a:rPr lang="de-DE" sz="1400" dirty="0">
                <a:solidFill>
                  <a:schemeClr val="tx1"/>
                </a:solidFill>
              </a:rPr>
              <a:t>Sollten sie nicht abgelegt werden können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* müssen sie sicher abgedeckt/</a:t>
            </a:r>
            <a:r>
              <a:rPr lang="de-DE" sz="1400" dirty="0" err="1">
                <a:solidFill>
                  <a:schemeClr val="tx1"/>
                </a:solidFill>
              </a:rPr>
              <a:t>abgetaped</a:t>
            </a:r>
            <a:r>
              <a:rPr lang="de-DE" sz="1400" dirty="0">
                <a:solidFill>
                  <a:schemeClr val="tx1"/>
                </a:solidFill>
              </a:rPr>
              <a:t> werden (Ehering, Ohrstecker, Armbänder)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* Kontrolle durch den SR oder SR-Team vor dem Spiel oder vor der Einwechslung</a:t>
            </a:r>
          </a:p>
          <a:p>
            <a:endParaRPr lang="de-DE" sz="1400" dirty="0">
              <a:solidFill>
                <a:schemeClr val="tx1"/>
              </a:solidFill>
            </a:endParaRPr>
          </a:p>
          <a:p>
            <a:r>
              <a:rPr lang="de-DE" sz="1400" dirty="0">
                <a:solidFill>
                  <a:schemeClr val="tx1"/>
                </a:solidFill>
              </a:rPr>
              <a:t>Gefährliche Gegenstände müssen entfernt werden – kein Abdecken erlaubt, wie z.B. Halsketten</a:t>
            </a:r>
          </a:p>
          <a:p>
            <a:endParaRPr lang="de-DE" sz="1400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F475C8D7-1EE4-8AC5-D0FA-26291FA52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525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33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B2557E-0726-5F7D-5CCF-4051930E08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4901369E-553F-484D-258A-E8A5C2B2B23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2CB4A48B-D82B-5826-4175-06778C2C0C53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92962"/>
            <a:ext cx="6096024" cy="1108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t>Spielgruppentagung Herren 26/27 22:/23.Juni 2026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2D08FC6-F033-6E19-3429-F56A0B7B1DC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560" y="0"/>
            <a:ext cx="6901300" cy="546371"/>
          </a:xfrm>
        </p:spPr>
        <p:txBody>
          <a:bodyPr/>
          <a:lstStyle/>
          <a:p>
            <a:r>
              <a:rPr lang="de-DE" dirty="0"/>
              <a:t>                        Regeländerungen 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6B1C03F-F4F0-3DFC-1B21-247FA3E587B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55178" y="488732"/>
            <a:ext cx="9009993" cy="4654768"/>
          </a:xfrm>
        </p:spPr>
        <p:txBody>
          <a:bodyPr/>
          <a:lstStyle/>
          <a:p>
            <a:r>
              <a:rPr lang="de-DE" sz="1400" b="1" u="sng" dirty="0">
                <a:solidFill>
                  <a:schemeClr val="accent4"/>
                </a:solidFill>
              </a:rPr>
              <a:t>Regel-5: Schiedsrichter: </a:t>
            </a:r>
          </a:p>
          <a:p>
            <a:r>
              <a:rPr lang="de-DE" sz="1400" b="1" u="sng" dirty="0">
                <a:solidFill>
                  <a:schemeClr val="tx2">
                    <a:lumMod val="75000"/>
                    <a:lumOff val="25000"/>
                  </a:schemeClr>
                </a:solidFill>
              </a:rPr>
              <a:t>Vorteil:</a:t>
            </a:r>
            <a:r>
              <a:rPr lang="de-DE" sz="1400" b="1" u="sng" dirty="0">
                <a:solidFill>
                  <a:schemeClr val="accent4"/>
                </a:solidFill>
              </a:rPr>
              <a:t>  </a:t>
            </a:r>
            <a:r>
              <a:rPr lang="de-DE" sz="1400" b="1" dirty="0">
                <a:solidFill>
                  <a:schemeClr val="tx1"/>
                </a:solidFill>
              </a:rPr>
              <a:t>SR kann auch auf Vorteil entscheiden bei </a:t>
            </a:r>
            <a:r>
              <a:rPr lang="de-DE" sz="1400" b="1" dirty="0">
                <a:solidFill>
                  <a:schemeClr val="accent4"/>
                </a:solidFill>
              </a:rPr>
              <a:t>regelwidrigen Spielfortsetzungen</a:t>
            </a:r>
            <a:r>
              <a:rPr lang="de-DE" sz="1400" b="1" dirty="0">
                <a:solidFill>
                  <a:schemeClr val="tx1"/>
                </a:solidFill>
              </a:rPr>
              <a:t>, 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wenn der </a:t>
            </a:r>
            <a:r>
              <a:rPr lang="de-DE" sz="1400" b="1" dirty="0">
                <a:solidFill>
                  <a:schemeClr val="accent4"/>
                </a:solidFill>
              </a:rPr>
              <a:t>G E G N E R </a:t>
            </a:r>
            <a:r>
              <a:rPr lang="de-DE" sz="1400" b="1" dirty="0">
                <a:solidFill>
                  <a:schemeClr val="tx1"/>
                </a:solidFill>
              </a:rPr>
              <a:t>in Ballbesitz kommt –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neu</a:t>
            </a:r>
            <a:r>
              <a:rPr lang="de-DE" sz="1400" b="1" dirty="0">
                <a:solidFill>
                  <a:schemeClr val="tx1"/>
                </a:solidFill>
              </a:rPr>
              <a:t> - </a:t>
            </a:r>
            <a:r>
              <a:rPr lang="de-DE" sz="1400" b="1" u="sng" dirty="0">
                <a:solidFill>
                  <a:schemeClr val="tx1"/>
                </a:solidFill>
              </a:rPr>
              <a:t>Beispiele:</a:t>
            </a:r>
            <a:r>
              <a:rPr lang="de-DE" sz="1400" b="1" dirty="0">
                <a:solidFill>
                  <a:schemeClr val="tx1"/>
                </a:solidFill>
              </a:rPr>
              <a:t>  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* Übertreten/Springen beim Einwurf  * Freistoß/Einwurf am falschen Ort * rollende/springende Bälle</a:t>
            </a:r>
          </a:p>
          <a:p>
            <a:r>
              <a:rPr lang="de-DE" sz="1400" b="1" dirty="0">
                <a:solidFill>
                  <a:schemeClr val="accent4"/>
                </a:solidFill>
              </a:rPr>
              <a:t>Vorteil  n i c h t  möglich</a:t>
            </a:r>
            <a:r>
              <a:rPr lang="de-DE" sz="1400" b="1" dirty="0">
                <a:solidFill>
                  <a:schemeClr val="tx1"/>
                </a:solidFill>
              </a:rPr>
              <a:t>: * Freistoß/Abstoß mit dem Knie * Ball springt nach Einwurf außerhalb </a:t>
            </a:r>
            <a:r>
              <a:rPr lang="de-DE" sz="1400" b="1" dirty="0" err="1">
                <a:solidFill>
                  <a:schemeClr val="tx1"/>
                </a:solidFill>
              </a:rPr>
              <a:t>Spf</a:t>
            </a:r>
            <a:r>
              <a:rPr lang="de-DE" sz="1400" b="1" dirty="0">
                <a:solidFill>
                  <a:schemeClr val="tx1"/>
                </a:solidFill>
              </a:rPr>
              <a:t> auf</a:t>
            </a:r>
          </a:p>
          <a:p>
            <a:r>
              <a:rPr lang="de-DE" sz="1400" b="1" u="sng" dirty="0">
                <a:solidFill>
                  <a:schemeClr val="tx2">
                    <a:lumMod val="75000"/>
                    <a:lumOff val="25000"/>
                  </a:schemeClr>
                </a:solidFill>
              </a:rPr>
              <a:t>Verletzungen</a:t>
            </a:r>
            <a:r>
              <a:rPr lang="de-DE" sz="1400" b="1" dirty="0">
                <a:solidFill>
                  <a:schemeClr val="tx2">
                    <a:lumMod val="75000"/>
                    <a:lumOff val="25000"/>
                  </a:schemeClr>
                </a:solidFill>
              </a:rPr>
              <a:t>: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accent4"/>
                </a:solidFill>
              </a:rPr>
              <a:t>    </a:t>
            </a:r>
            <a:r>
              <a:rPr lang="de-DE" sz="1400" dirty="0">
                <a:solidFill>
                  <a:schemeClr val="tx1"/>
                </a:solidFill>
              </a:rPr>
              <a:t># </a:t>
            </a:r>
            <a:r>
              <a:rPr lang="de-DE" sz="1400" b="1" dirty="0">
                <a:solidFill>
                  <a:schemeClr val="accent4"/>
                </a:solidFill>
              </a:rPr>
              <a:t>SR</a:t>
            </a:r>
            <a:r>
              <a:rPr lang="de-DE" sz="1400" dirty="0">
                <a:solidFill>
                  <a:schemeClr val="tx1"/>
                </a:solidFill>
              </a:rPr>
              <a:t> lässt bei leichter Verletzung Spiel </a:t>
            </a:r>
            <a:r>
              <a:rPr lang="de-DE" sz="1400" b="1" dirty="0">
                <a:solidFill>
                  <a:schemeClr val="accent4"/>
                </a:solidFill>
              </a:rPr>
              <a:t>weiterlaufen</a:t>
            </a:r>
            <a:r>
              <a:rPr lang="de-DE" sz="1400" dirty="0">
                <a:solidFill>
                  <a:schemeClr val="tx1"/>
                </a:solidFill>
              </a:rPr>
              <a:t>, Pfiff nur bei </a:t>
            </a:r>
            <a:r>
              <a:rPr lang="de-DE" sz="1400" b="1" dirty="0">
                <a:solidFill>
                  <a:schemeClr val="accent4"/>
                </a:solidFill>
              </a:rPr>
              <a:t>ernsthafter</a:t>
            </a:r>
            <a:r>
              <a:rPr lang="de-DE" sz="1400" dirty="0">
                <a:solidFill>
                  <a:schemeClr val="tx1"/>
                </a:solidFill>
              </a:rPr>
              <a:t> Verletzung (z.B. </a:t>
            </a:r>
            <a:r>
              <a:rPr lang="de-DE" sz="1400" b="1" dirty="0">
                <a:solidFill>
                  <a:schemeClr val="accent4"/>
                </a:solidFill>
              </a:rPr>
              <a:t>Kopf</a:t>
            </a:r>
            <a:r>
              <a:rPr lang="de-DE" sz="1400" dirty="0">
                <a:solidFill>
                  <a:schemeClr val="tx1"/>
                </a:solidFill>
              </a:rPr>
              <a:t>)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# bei Unterbrechung/SR od. Verzögerung der Spielfortsetzung muss der verletzte </a:t>
            </a:r>
            <a:r>
              <a:rPr lang="de-DE" sz="1400" dirty="0" err="1">
                <a:solidFill>
                  <a:schemeClr val="tx1"/>
                </a:solidFill>
              </a:rPr>
              <a:t>Sp</a:t>
            </a:r>
            <a:r>
              <a:rPr lang="de-DE" sz="1400" dirty="0">
                <a:solidFill>
                  <a:schemeClr val="tx1"/>
                </a:solidFill>
              </a:rPr>
              <a:t>. das </a:t>
            </a:r>
            <a:r>
              <a:rPr lang="de-DE" sz="1400" dirty="0" err="1">
                <a:solidFill>
                  <a:schemeClr val="tx1"/>
                </a:solidFill>
              </a:rPr>
              <a:t>Spf</a:t>
            </a:r>
            <a:r>
              <a:rPr lang="de-DE" sz="1400" dirty="0">
                <a:solidFill>
                  <a:schemeClr val="tx1"/>
                </a:solidFill>
              </a:rPr>
              <a:t>. verlassen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#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neu:</a:t>
            </a:r>
            <a:r>
              <a:rPr lang="de-DE" sz="1400" dirty="0">
                <a:solidFill>
                  <a:schemeClr val="tx1"/>
                </a:solidFill>
                <a:highlight>
                  <a:srgbClr val="FFFF00"/>
                </a:highlight>
              </a:rPr>
              <a:t> </a:t>
            </a:r>
            <a:r>
              <a:rPr lang="de-DE" sz="1400" dirty="0">
                <a:solidFill>
                  <a:schemeClr val="tx1"/>
                </a:solidFill>
              </a:rPr>
              <a:t>zwingendes Verlassen des Spielfeldes </a:t>
            </a:r>
            <a:r>
              <a:rPr lang="de-DE" sz="1400" b="1" dirty="0">
                <a:solidFill>
                  <a:schemeClr val="accent4"/>
                </a:solidFill>
              </a:rPr>
              <a:t>für eine Minute</a:t>
            </a:r>
            <a:r>
              <a:rPr lang="de-DE" sz="1400" dirty="0">
                <a:solidFill>
                  <a:schemeClr val="tx1"/>
                </a:solidFill>
              </a:rPr>
              <a:t>:  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tx1"/>
                </a:solidFill>
              </a:rPr>
              <a:t>       *  </a:t>
            </a:r>
            <a:r>
              <a:rPr lang="de-DE" sz="1400" dirty="0">
                <a:solidFill>
                  <a:schemeClr val="tx1"/>
                </a:solidFill>
              </a:rPr>
              <a:t>Spielunterbrechung/SR  * Spieler benötigt auf Nachfrage des SR ärztliche Hilfe 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   * SR beordert Betreuer/medizinisches Personal rein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                                                               # nach der Minute darf der Spieler bei </a:t>
            </a:r>
            <a:r>
              <a:rPr lang="de-DE" sz="1400" b="1" dirty="0">
                <a:solidFill>
                  <a:schemeClr val="accent4"/>
                </a:solidFill>
              </a:rPr>
              <a:t>laufendem Spiel </a:t>
            </a:r>
            <a:r>
              <a:rPr lang="de-DE" sz="1400" dirty="0">
                <a:solidFill>
                  <a:schemeClr val="tx1"/>
                </a:solidFill>
              </a:rPr>
              <a:t>durch SR </a:t>
            </a:r>
            <a:r>
              <a:rPr lang="de-DE" sz="1400" b="1" dirty="0">
                <a:solidFill>
                  <a:schemeClr val="accent4"/>
                </a:solidFill>
              </a:rPr>
              <a:t>eintreten</a:t>
            </a:r>
          </a:p>
          <a:p>
            <a:endParaRPr lang="de-DE" sz="14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de-DE" sz="1400" b="1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081ADDCF-05C9-BA64-6B94-9BCD964E6C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5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22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42DB71-8F23-7449-7C5B-0AA1F97A8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EAE245D8-4B80-7859-B205-CE1FD694BA1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AFFAB615-1854-6D52-898C-4BAD72C141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92962"/>
            <a:ext cx="6096024" cy="1108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t>Spielgruppentagung Herren 26/27 22:/23.Juni 2026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604818F6-7B88-48F7-C4C0-678C2A83A7F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560" y="186272"/>
            <a:ext cx="6901300" cy="360099"/>
          </a:xfrm>
        </p:spPr>
        <p:txBody>
          <a:bodyPr/>
          <a:lstStyle/>
          <a:p>
            <a:r>
              <a:rPr lang="de-DE" dirty="0"/>
              <a:t>                       Regeländerungen 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0F4CAA68-8C1C-A9F4-D4B4-ECF527E34E6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8828" y="614855"/>
            <a:ext cx="8859432" cy="4193627"/>
          </a:xfrm>
        </p:spPr>
        <p:txBody>
          <a:bodyPr/>
          <a:lstStyle/>
          <a:p>
            <a:r>
              <a:rPr lang="de-DE" sz="1400" b="1" u="sng" dirty="0">
                <a:solidFill>
                  <a:schemeClr val="accent4"/>
                </a:solidFill>
              </a:rPr>
              <a:t>Regel-8: Schiedsrichterball</a:t>
            </a:r>
          </a:p>
          <a:p>
            <a:r>
              <a:rPr lang="de-DE" sz="1400" dirty="0">
                <a:solidFill>
                  <a:schemeClr val="tx1"/>
                </a:solidFill>
              </a:rPr>
              <a:t>Ball befindet sich zum Zeitpunkt der Unterbrechung </a:t>
            </a:r>
            <a:r>
              <a:rPr lang="de-DE" sz="1400" b="1" dirty="0">
                <a:solidFill>
                  <a:schemeClr val="accent4"/>
                </a:solidFill>
              </a:rPr>
              <a:t>im Strafraum</a:t>
            </a:r>
            <a:r>
              <a:rPr lang="de-DE" sz="1400" dirty="0">
                <a:solidFill>
                  <a:schemeClr val="tx1"/>
                </a:solidFill>
              </a:rPr>
              <a:t>, Fortsetzung SR-Ball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mit Torhüter des verteidigen Teams in dessen Strafraum</a:t>
            </a:r>
          </a:p>
          <a:p>
            <a:r>
              <a:rPr lang="de-DE" sz="1400" dirty="0">
                <a:solidFill>
                  <a:schemeClr val="tx1"/>
                </a:solidFill>
              </a:rPr>
              <a:t>Ball … </a:t>
            </a:r>
            <a:r>
              <a:rPr lang="de-DE" sz="1400" b="1" dirty="0">
                <a:solidFill>
                  <a:schemeClr val="accent4"/>
                </a:solidFill>
              </a:rPr>
              <a:t>außerhalb des Strafraums</a:t>
            </a:r>
            <a:r>
              <a:rPr lang="de-DE" sz="1400" dirty="0">
                <a:solidFill>
                  <a:schemeClr val="tx1"/>
                </a:solidFill>
              </a:rPr>
              <a:t>: SR-Ball, wo Ball war mit Spieler des Teams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Team:   * das in Ballbesitz geblieben  * oder gekommen wäre  (wenn Ball ins Aus geht) </a:t>
            </a:r>
          </a:p>
          <a:p>
            <a:r>
              <a:rPr lang="de-DE" sz="1400" dirty="0">
                <a:solidFill>
                  <a:schemeClr val="tx1"/>
                </a:solidFill>
              </a:rPr>
              <a:t>Ball … </a:t>
            </a:r>
            <a:r>
              <a:rPr lang="de-DE" sz="1400" b="1" dirty="0">
                <a:solidFill>
                  <a:schemeClr val="accent4"/>
                </a:solidFill>
              </a:rPr>
              <a:t>außerhalb des Strafraumes</a:t>
            </a:r>
            <a:r>
              <a:rPr lang="de-DE" sz="1400" dirty="0">
                <a:solidFill>
                  <a:schemeClr val="tx1"/>
                </a:solidFill>
              </a:rPr>
              <a:t>:  bei Berührung/Eingriff durch einen Spieloffiziellen / Drittperson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neu: </a:t>
            </a:r>
            <a:r>
              <a:rPr lang="de-DE" sz="1400" dirty="0">
                <a:solidFill>
                  <a:schemeClr val="tx1"/>
                </a:solidFill>
              </a:rPr>
              <a:t> SR-Ball wo Berührung/Eingriff erfolgt ist</a:t>
            </a:r>
          </a:p>
          <a:p>
            <a:pPr marL="0" indent="0">
              <a:buNone/>
            </a:pPr>
            <a:endParaRPr lang="de-DE" sz="1400" dirty="0">
              <a:solidFill>
                <a:schemeClr val="tx1"/>
              </a:solidFill>
            </a:endParaRPr>
          </a:p>
          <a:p>
            <a:r>
              <a:rPr lang="de-DE" sz="1400" b="1" i="1" u="sng" dirty="0">
                <a:solidFill>
                  <a:schemeClr val="tx1"/>
                </a:solidFill>
              </a:rPr>
              <a:t>Keine Änderung der Regel-9</a:t>
            </a:r>
            <a:r>
              <a:rPr lang="de-DE" sz="1400" dirty="0">
                <a:solidFill>
                  <a:schemeClr val="tx1"/>
                </a:solidFill>
              </a:rPr>
              <a:t>:   SR unterbricht das Spiel, wenn der Ball einen Spieloffiziellen berührt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* und er für ein Team einen aussichtsreichen Angriff auslöst       *  oder der Ball direkt ins Tor geht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* oder der Ballbesitz wechselt (auch bei einem Ausball) 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8D397EEB-D609-C2F9-DADF-D9C70DE48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5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6513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BD0D2F-C63E-D277-1AAF-DDB1D71546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BE68BC80-3A56-E13C-E0EB-C17EFF731FC6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6942218F-D652-6868-14C7-EA299273DC7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92962"/>
            <a:ext cx="6096024" cy="1108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t>Spielgruppentagung Herren 26/27 22:/23.Juni 2026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D77DB28D-7391-73E6-8EE8-698DEF04D98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560" y="186272"/>
            <a:ext cx="6901300" cy="360099"/>
          </a:xfrm>
        </p:spPr>
        <p:txBody>
          <a:bodyPr/>
          <a:lstStyle/>
          <a:p>
            <a:r>
              <a:rPr lang="de-DE" dirty="0"/>
              <a:t>                       Regeländerungen 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AE2AA76D-320F-41FA-AF99-E2464A00B889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8828" y="614855"/>
            <a:ext cx="8859432" cy="4193627"/>
          </a:xfrm>
        </p:spPr>
        <p:txBody>
          <a:bodyPr/>
          <a:lstStyle/>
          <a:p>
            <a:r>
              <a:rPr lang="de-DE" sz="1400" b="1" u="sng" dirty="0">
                <a:solidFill>
                  <a:schemeClr val="accent4"/>
                </a:solidFill>
              </a:rPr>
              <a:t>Regel-12:  Vorteil</a:t>
            </a:r>
          </a:p>
          <a:p>
            <a:pPr marL="0" indent="0">
              <a:buNone/>
            </a:pPr>
            <a:endParaRPr lang="de-DE" sz="1400" b="1" u="sng" dirty="0">
              <a:solidFill>
                <a:schemeClr val="accent4"/>
              </a:solidFill>
            </a:endParaRPr>
          </a:p>
          <a:p>
            <a:r>
              <a:rPr lang="de-DE" sz="1400" dirty="0">
                <a:solidFill>
                  <a:schemeClr val="tx1"/>
                </a:solidFill>
              </a:rPr>
              <a:t>SR entscheidet auf Vorteil (DOGSO-Vergehen), dabei erzielt das gegnerische/angreifende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Team </a:t>
            </a:r>
            <a:r>
              <a:rPr lang="de-DE" sz="1400" b="1" dirty="0">
                <a:solidFill>
                  <a:schemeClr val="accent4"/>
                </a:solidFill>
              </a:rPr>
              <a:t>infolge des Vorteils ein Tor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neu:</a:t>
            </a:r>
            <a:r>
              <a:rPr lang="de-DE" sz="1400" dirty="0">
                <a:solidFill>
                  <a:schemeClr val="tx1"/>
                </a:solidFill>
              </a:rPr>
              <a:t>  es wird keine Disziplinarmaßnahme mehr verhängt</a:t>
            </a:r>
          </a:p>
          <a:p>
            <a:pPr marL="0" indent="0">
              <a:buNone/>
            </a:pPr>
            <a:endParaRPr lang="de-DE" sz="1400" dirty="0">
              <a:solidFill>
                <a:schemeClr val="tx1"/>
              </a:solidFill>
            </a:endParaRPr>
          </a:p>
          <a:p>
            <a:r>
              <a:rPr lang="de-DE" sz="1400" dirty="0">
                <a:solidFill>
                  <a:schemeClr val="tx1"/>
                </a:solidFill>
              </a:rPr>
              <a:t> dies gilt auch, wenn ein Verteidiger erfolglos versucht hat, durch ein Handspiel ein Tor zu verhindern: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auch in diesem Fall wird der Verteidiger </a:t>
            </a:r>
            <a:r>
              <a:rPr lang="de-DE" sz="1400" b="1" dirty="0">
                <a:solidFill>
                  <a:schemeClr val="accent4"/>
                </a:solidFill>
              </a:rPr>
              <a:t>n i c h t  </a:t>
            </a:r>
            <a:r>
              <a:rPr lang="de-DE" sz="1400" dirty="0">
                <a:solidFill>
                  <a:schemeClr val="tx1"/>
                </a:solidFill>
              </a:rPr>
              <a:t>verwarnt</a:t>
            </a:r>
          </a:p>
          <a:p>
            <a:pPr marL="0" indent="0">
              <a:buNone/>
            </a:pPr>
            <a:endParaRPr lang="de-DE" sz="1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de-DE" sz="14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de-DE" sz="1400" dirty="0">
              <a:solidFill>
                <a:schemeClr val="tx1"/>
              </a:solidFill>
            </a:endParaRP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03FC7801-D2E3-7CCC-F2E2-79B4C62B4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5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3151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26FD11-280A-FF3F-DD09-EF6042A9E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B8D00CD8-6773-E18B-4174-1452ED51428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AAFE8E-FE9E-4620-899B-FC52E4016C2D}" type="slidenum">
              <a:rPr kumimoji="0" lang="de-DE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65000"/>
                  </a:srgbClr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de-DE" sz="800" b="0" i="0" u="none" strike="noStrike" kern="1200" cap="none" spc="0" normalizeH="0" baseline="0" noProof="0">
              <a:ln>
                <a:noFill/>
              </a:ln>
              <a:solidFill>
                <a:srgbClr val="FFFFFF">
                  <a:lumMod val="65000"/>
                </a:srgbClr>
              </a:solidFill>
              <a:effectLst/>
              <a:uLnTx/>
              <a:uFillTx/>
              <a:latin typeface="Industry Medium"/>
              <a:ea typeface="+mn-ea"/>
              <a:cs typeface="+mn-cs"/>
            </a:endParaRPr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8749BB32-3C90-3FCB-9F9D-B99CE8D4A8A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58775" y="4892962"/>
            <a:ext cx="6096024" cy="110800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dustry Medium"/>
                <a:ea typeface="+mn-ea"/>
                <a:cs typeface="+mn-cs"/>
              </a:rPr>
              <a:t>Spielgruppentagung Herren 26/27 22:/23.Juni 2026</a:t>
            </a:r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A76853B4-D538-CCBE-B5DB-23B0702F161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60560" y="186272"/>
            <a:ext cx="6901300" cy="360099"/>
          </a:xfrm>
        </p:spPr>
        <p:txBody>
          <a:bodyPr/>
          <a:lstStyle/>
          <a:p>
            <a:r>
              <a:rPr lang="de-DE" dirty="0"/>
              <a:t>                       Regeländerungen  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0D9D617C-84A0-4002-81FB-D73A6FBA893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8828" y="614855"/>
            <a:ext cx="8986344" cy="4193627"/>
          </a:xfrm>
        </p:spPr>
        <p:txBody>
          <a:bodyPr/>
          <a:lstStyle/>
          <a:p>
            <a:r>
              <a:rPr lang="de-DE" sz="1400" b="1" u="sng" dirty="0">
                <a:solidFill>
                  <a:schemeClr val="accent4"/>
                </a:solidFill>
              </a:rPr>
              <a:t>Regel-15+16:  Fünf-Sekunden-Countdown bei Einwurf + Abstoß</a:t>
            </a:r>
          </a:p>
          <a:p>
            <a:r>
              <a:rPr lang="de-DE" sz="1400" dirty="0">
                <a:solidFill>
                  <a:schemeClr val="tx1"/>
                </a:solidFill>
              </a:rPr>
              <a:t> SR stellt fest, dass ein </a:t>
            </a:r>
            <a:r>
              <a:rPr lang="de-DE" sz="1400" b="1" dirty="0">
                <a:solidFill>
                  <a:schemeClr val="tx1"/>
                </a:solidFill>
              </a:rPr>
              <a:t>Einwurf oder Abstoß </a:t>
            </a:r>
            <a:r>
              <a:rPr lang="de-DE" sz="1400" b="1" dirty="0">
                <a:solidFill>
                  <a:schemeClr val="accent4"/>
                </a:solidFill>
              </a:rPr>
              <a:t>absichtlich verzögert </a:t>
            </a:r>
            <a:r>
              <a:rPr lang="de-DE" sz="1400" dirty="0">
                <a:solidFill>
                  <a:schemeClr val="tx1"/>
                </a:solidFill>
              </a:rPr>
              <a:t>wird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</a:t>
            </a:r>
            <a:r>
              <a:rPr lang="de-DE" sz="1400" b="1" u="sng" dirty="0">
                <a:solidFill>
                  <a:schemeClr val="tx1"/>
                </a:solidFill>
                <a:highlight>
                  <a:srgbClr val="FFFF00"/>
                </a:highlight>
              </a:rPr>
              <a:t>neu:</a:t>
            </a:r>
            <a:r>
              <a:rPr lang="de-DE" sz="1400" dirty="0">
                <a:solidFill>
                  <a:schemeClr val="tx1"/>
                </a:solidFill>
              </a:rPr>
              <a:t> Pfiff und deutliches Handzeichen für die Ausführung der Spielfortsetzung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neu:</a:t>
            </a:r>
            <a:r>
              <a:rPr lang="de-DE" sz="1400" dirty="0">
                <a:solidFill>
                  <a:schemeClr val="tx1"/>
                </a:solidFill>
              </a:rPr>
              <a:t>  SR startet danach den „Fünf-Sekunden-Countdown“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          zählt mit erhobener Hand (evtl. auch mündlich) die 5 Sekunden  </a:t>
            </a:r>
          </a:p>
          <a:p>
            <a:r>
              <a:rPr lang="de-DE" sz="1400" b="1" dirty="0">
                <a:solidFill>
                  <a:schemeClr val="accent4"/>
                </a:solidFill>
              </a:rPr>
              <a:t>Konsequenz/Strafen</a:t>
            </a:r>
            <a:r>
              <a:rPr lang="de-DE" sz="1400" dirty="0">
                <a:solidFill>
                  <a:schemeClr val="tx1"/>
                </a:solidFill>
              </a:rPr>
              <a:t>: * Einwurf für den Gegner an der ursprünglichen Stelle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                                           * Eckstoß, wo der Abstoß ausgeführt wurde    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                                           * </a:t>
            </a:r>
            <a:r>
              <a:rPr lang="de-DE" sz="1400" b="1" dirty="0">
                <a:solidFill>
                  <a:schemeClr val="tx1"/>
                </a:solidFill>
                <a:highlight>
                  <a:srgbClr val="FFFF00"/>
                </a:highlight>
              </a:rPr>
              <a:t>Verwarnung:</a:t>
            </a:r>
            <a:r>
              <a:rPr lang="de-DE" sz="1400" dirty="0">
                <a:solidFill>
                  <a:schemeClr val="tx1"/>
                </a:solidFill>
              </a:rPr>
              <a:t>  wenn übermäßig verzögert wird, wie  * länger halten * wegspielen</a:t>
            </a:r>
          </a:p>
          <a:p>
            <a:r>
              <a:rPr lang="de-DE" sz="1400" dirty="0">
                <a:solidFill>
                  <a:schemeClr val="tx1"/>
                </a:solidFill>
              </a:rPr>
              <a:t>Beispiele: </a:t>
            </a:r>
            <a:r>
              <a:rPr lang="de-DE" sz="1400" b="1" dirty="0">
                <a:solidFill>
                  <a:schemeClr val="accent4"/>
                </a:solidFill>
              </a:rPr>
              <a:t>Abstoß:  </a:t>
            </a:r>
            <a:r>
              <a:rPr lang="de-DE" sz="1400" dirty="0">
                <a:solidFill>
                  <a:schemeClr val="tx1"/>
                </a:solidFill>
              </a:rPr>
              <a:t>TW/Verteidiger zögern:  * wiederholtes Anlaufen  * Ball im „5,50er“ auf andere Seite legen</a:t>
            </a:r>
          </a:p>
          <a:p>
            <a:r>
              <a:rPr lang="de-DE" sz="1400" dirty="0">
                <a:solidFill>
                  <a:schemeClr val="tx1"/>
                </a:solidFill>
              </a:rPr>
              <a:t>Bespiele: </a:t>
            </a:r>
            <a:r>
              <a:rPr lang="de-DE" sz="1400" b="1" dirty="0">
                <a:solidFill>
                  <a:schemeClr val="accent4"/>
                </a:solidFill>
              </a:rPr>
              <a:t>Einwurf:  </a:t>
            </a:r>
            <a:r>
              <a:rPr lang="de-DE" sz="1400" dirty="0">
                <a:solidFill>
                  <a:schemeClr val="tx1"/>
                </a:solidFill>
              </a:rPr>
              <a:t>Spieler hat Ball in der Hand:  * Ball wird auf den Boden gelegt 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                                                                                              * einem anderen Spieler zugeworfen</a:t>
            </a:r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5784CAB0-14FE-9BA3-FA74-78B629B177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2535" y="953121"/>
            <a:ext cx="1115665" cy="107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3341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4C8D696F-EE7D-2166-9135-69AF73BDE525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8AAFE8E-FE9E-4620-899B-FC52E4016C2D}" type="slidenum">
              <a:rPr lang="de-DE" smtClean="0"/>
              <a:pPr/>
              <a:t>10</a:t>
            </a:fld>
            <a:endParaRPr lang="de-DE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35A0AA1E-5658-D872-9421-FA702C20EAF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81504469-E776-7DE7-71C1-A9BB531C6D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BB02F91C-F0A0-D72B-0B08-9B156F18246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de-DE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42CD54F-789C-E514-683B-44F02957E2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3741"/>
            <a:ext cx="9144000" cy="4856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764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1A7C03B9-F68B-9ED4-AD76-4BEDBF4B839D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8AAFE8E-FE9E-4620-899B-FC52E4016C2D}" type="slidenum">
              <a:rPr lang="de-DE" smtClean="0"/>
              <a:pPr/>
              <a:t>11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E2AB67A0-4539-5C27-8B91-CEDCCB0F376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/>
              <a:t>§ 34 – Aktuelle Regelung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C2194794-5FF9-FF6D-21C7-5597A7A53434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78829" y="756746"/>
            <a:ext cx="8931164" cy="4386754"/>
          </a:xfrm>
        </p:spPr>
        <p:txBody>
          <a:bodyPr/>
          <a:lstStyle/>
          <a:p>
            <a:r>
              <a:rPr lang="de-DE" sz="2400" b="1" dirty="0">
                <a:solidFill>
                  <a:schemeClr val="accent4"/>
                </a:solidFill>
              </a:rPr>
              <a:t>1.</a:t>
            </a:r>
            <a:r>
              <a:rPr lang="de-DE" sz="2400" b="1" dirty="0"/>
              <a:t> </a:t>
            </a:r>
            <a:r>
              <a:rPr lang="de-DE" sz="2400" b="1" dirty="0">
                <a:solidFill>
                  <a:schemeClr val="tx1"/>
                </a:solidFill>
              </a:rPr>
              <a:t>Mannschaft spielt </a:t>
            </a:r>
            <a:r>
              <a:rPr lang="de-DE" sz="2400" b="1" dirty="0">
                <a:solidFill>
                  <a:schemeClr val="accent4"/>
                </a:solidFill>
              </a:rPr>
              <a:t>Bayernliga, Landesliga </a:t>
            </a:r>
            <a:r>
              <a:rPr lang="de-DE" sz="2400" b="1" dirty="0">
                <a:solidFill>
                  <a:schemeClr val="tx1"/>
                </a:solidFill>
              </a:rPr>
              <a:t>od.</a:t>
            </a:r>
            <a:r>
              <a:rPr lang="de-DE" sz="2400" b="1" dirty="0"/>
              <a:t> </a:t>
            </a:r>
            <a:r>
              <a:rPr lang="de-DE" sz="2400" b="1" dirty="0">
                <a:solidFill>
                  <a:schemeClr val="accent4"/>
                </a:solidFill>
              </a:rPr>
              <a:t>Bezirksliga</a:t>
            </a:r>
          </a:p>
          <a:p>
            <a:pPr marL="0" indent="0">
              <a:buNone/>
            </a:pPr>
            <a:r>
              <a:rPr lang="de-DE" sz="2400" b="1" dirty="0"/>
              <a:t>    </a:t>
            </a:r>
            <a:r>
              <a:rPr lang="de-DE" sz="1600" b="1" dirty="0">
                <a:solidFill>
                  <a:schemeClr val="tx1"/>
                </a:solidFill>
              </a:rPr>
              <a:t>Spieler, die in der unteren Mannschaft (alle Ligen) eingesetzt werden können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</a:t>
            </a:r>
            <a:r>
              <a:rPr lang="de-DE" sz="1600" b="1" dirty="0">
                <a:solidFill>
                  <a:schemeClr val="tx1"/>
                </a:solidFill>
                <a:highlight>
                  <a:srgbClr val="FFFF00"/>
                </a:highlight>
              </a:rPr>
              <a:t>U12 Spieler                 1. Halbzeit               2. Halbzeit               gesamt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        1                                     0                                 2                           3</a:t>
            </a:r>
          </a:p>
          <a:p>
            <a:pPr marL="0" indent="0">
              <a:buNone/>
            </a:pPr>
            <a:endParaRPr lang="de-DE" sz="1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</a:t>
            </a:r>
            <a:r>
              <a:rPr lang="de-DE" sz="1600" b="1" dirty="0">
                <a:solidFill>
                  <a:schemeClr val="tx1"/>
                </a:solidFill>
                <a:highlight>
                  <a:srgbClr val="00FFFF"/>
                </a:highlight>
              </a:rPr>
              <a:t>Ausnahme:</a:t>
            </a:r>
            <a:r>
              <a:rPr lang="de-DE" sz="1600" b="1" dirty="0">
                <a:solidFill>
                  <a:schemeClr val="tx1"/>
                </a:solidFill>
              </a:rPr>
              <a:t>   3. Mannschaft spielt auf Kreisebene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         1                                     1                                  2                           4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         1                                     0                                 3                           4   </a:t>
            </a:r>
          </a:p>
          <a:p>
            <a:pPr marL="0" indent="0">
              <a:buNone/>
            </a:pPr>
            <a:r>
              <a:rPr lang="de-DE" sz="2400" b="1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056341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8533BD31-546B-5ABF-973C-BD195E902BBA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8AAFE8E-FE9E-4620-899B-FC52E4016C2D}" type="slidenum">
              <a:rPr lang="de-DE" smtClean="0"/>
              <a:pPr/>
              <a:t>12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986D0908-3032-EBE4-C9FB-10DF42DBA67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/>
              <a:t>§ 34 – Aktuelle Regelung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4220CDE6-B240-84A3-0F86-7678A02EF7A1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0" y="725214"/>
            <a:ext cx="9002110" cy="4418286"/>
          </a:xfrm>
        </p:spPr>
        <p:txBody>
          <a:bodyPr/>
          <a:lstStyle/>
          <a:p>
            <a:r>
              <a:rPr lang="de-DE" sz="2400" b="1" u="sng" dirty="0">
                <a:solidFill>
                  <a:schemeClr val="accent4"/>
                </a:solidFill>
              </a:rPr>
              <a:t>1.</a:t>
            </a:r>
            <a:r>
              <a:rPr lang="de-DE" sz="2400" b="1" dirty="0">
                <a:solidFill>
                  <a:schemeClr val="tx1"/>
                </a:solidFill>
              </a:rPr>
              <a:t> Mannschaft spielt auf </a:t>
            </a:r>
            <a:r>
              <a:rPr lang="de-DE" sz="2400" b="1" u="sng" dirty="0">
                <a:solidFill>
                  <a:schemeClr val="accent4"/>
                </a:solidFill>
              </a:rPr>
              <a:t>Kreisebene</a:t>
            </a:r>
          </a:p>
          <a:p>
            <a:pPr marL="0" indent="0">
              <a:buNone/>
            </a:pPr>
            <a:r>
              <a:rPr lang="de-DE" sz="2400" b="1" dirty="0">
                <a:solidFill>
                  <a:schemeClr val="tx1"/>
                </a:solidFill>
              </a:rPr>
              <a:t>    </a:t>
            </a:r>
            <a:r>
              <a:rPr lang="de-DE" sz="1600" b="1" dirty="0">
                <a:solidFill>
                  <a:schemeClr val="tx1"/>
                </a:solidFill>
              </a:rPr>
              <a:t>Spieler, die in der unteren Mannschaft in der </a:t>
            </a:r>
            <a:r>
              <a:rPr lang="de-DE" sz="1600" b="1" u="sng" dirty="0">
                <a:solidFill>
                  <a:schemeClr val="accent4"/>
                </a:solidFill>
              </a:rPr>
              <a:t>Kreisklasse oder A-Klasse </a:t>
            </a:r>
            <a:r>
              <a:rPr lang="de-DE" sz="1600" b="1" dirty="0">
                <a:solidFill>
                  <a:schemeClr val="tx1"/>
                </a:solidFill>
              </a:rPr>
              <a:t>eingesetzt       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werden können: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</a:t>
            </a:r>
            <a:r>
              <a:rPr lang="de-DE" sz="1600" b="1" dirty="0">
                <a:solidFill>
                  <a:schemeClr val="tx1"/>
                </a:solidFill>
                <a:highlight>
                  <a:srgbClr val="FFFF00"/>
                </a:highlight>
              </a:rPr>
              <a:t>U23 Spieler:                1. Halbzeit                2. Halbzeit                  gesamt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         1                                     1                               2                                 4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         1                                     0                              3                                 4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Spieler, die in der unteren Mannschaft in der </a:t>
            </a:r>
            <a:r>
              <a:rPr lang="de-DE" sz="1600" b="1" u="sng" dirty="0">
                <a:solidFill>
                  <a:schemeClr val="accent4"/>
                </a:solidFill>
              </a:rPr>
              <a:t>B-Klasse</a:t>
            </a:r>
            <a:r>
              <a:rPr lang="de-DE" sz="1600" b="1" dirty="0">
                <a:solidFill>
                  <a:schemeClr val="tx1"/>
                </a:solidFill>
              </a:rPr>
              <a:t> eingesetzt werden können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         1                                      1                               4                                6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tx1"/>
                </a:solidFill>
              </a:rPr>
              <a:t>                1                                      0                              5                                6</a:t>
            </a:r>
          </a:p>
        </p:txBody>
      </p:sp>
    </p:spTree>
    <p:extLst>
      <p:ext uri="{BB962C8B-B14F-4D97-AF65-F5344CB8AC3E}">
        <p14:creationId xmlns:p14="http://schemas.microsoft.com/office/powerpoint/2010/main" val="887078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B8CDBA0A-7C02-2B13-2A95-89F1E38847DB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8AAFE8E-FE9E-4620-899B-FC52E4016C2D}" type="slidenum">
              <a:rPr lang="de-DE" smtClean="0"/>
              <a:pPr/>
              <a:t>13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3496DEF1-9812-0DF7-A2F7-AB65C5FF940D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/>
              <a:t> § 34 – Aktuelle Regelung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1A8E82A-8C83-7966-9C84-4F4385C94465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91440" y="873760"/>
            <a:ext cx="8859520" cy="3822065"/>
          </a:xfrm>
        </p:spPr>
        <p:txBody>
          <a:bodyPr/>
          <a:lstStyle/>
          <a:p>
            <a:r>
              <a:rPr lang="de-DE" sz="1800" dirty="0">
                <a:solidFill>
                  <a:schemeClr val="tx1"/>
                </a:solidFill>
              </a:rPr>
              <a:t>Die 1. Mannschaft spielt am Samstag, am Sonntag spielt zuerst die 2. Mannschaft </a:t>
            </a:r>
          </a:p>
          <a:p>
            <a:pPr marL="0" indent="0">
              <a:buNone/>
            </a:pPr>
            <a:r>
              <a:rPr lang="de-DE" sz="1800" dirty="0">
                <a:solidFill>
                  <a:schemeClr val="tx1"/>
                </a:solidFill>
              </a:rPr>
              <a:t>     und dann die 3. Mannschaft. 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accent2"/>
                </a:solidFill>
              </a:rPr>
              <a:t>     </a:t>
            </a:r>
            <a:r>
              <a:rPr lang="de-DE" sz="1600" b="1" u="sng" dirty="0">
                <a:solidFill>
                  <a:schemeClr val="accent2"/>
                </a:solidFill>
              </a:rPr>
              <a:t>Sind für das Spiel der 3. Mannschaft dann alle Spieler aus der 1. Mannschaft wieder 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accent2"/>
                </a:solidFill>
              </a:rPr>
              <a:t>     </a:t>
            </a:r>
            <a:r>
              <a:rPr lang="de-DE" sz="1600" b="1" u="sng" dirty="0">
                <a:solidFill>
                  <a:schemeClr val="accent2"/>
                </a:solidFill>
              </a:rPr>
              <a:t>spielberechtigt?</a:t>
            </a:r>
          </a:p>
          <a:p>
            <a:pPr marL="0" indent="0">
              <a:buNone/>
            </a:pPr>
            <a:r>
              <a:rPr lang="de-DE" sz="1400" b="1" dirty="0">
                <a:solidFill>
                  <a:schemeClr val="accent4"/>
                </a:solidFill>
              </a:rPr>
              <a:t>     </a:t>
            </a:r>
            <a:r>
              <a:rPr lang="de-DE" sz="1600" b="1" dirty="0">
                <a:solidFill>
                  <a:schemeClr val="accent4"/>
                </a:solidFill>
              </a:rPr>
              <a:t>Nein, die Einsatzbeschränkung gilt für jeweils ein Spiel in jeder der unteren 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accent4"/>
                </a:solidFill>
              </a:rPr>
              <a:t>     Mannschaften. 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accent2"/>
                </a:solidFill>
              </a:rPr>
              <a:t>     </a:t>
            </a:r>
            <a:r>
              <a:rPr lang="de-DE" sz="1600" b="1" u="sng" dirty="0">
                <a:solidFill>
                  <a:schemeClr val="accent2"/>
                </a:solidFill>
              </a:rPr>
              <a:t>Wie ist es geregelt, wenn die 1. und 2. Mannschaft zeitgleich spielen?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accent4"/>
                </a:solidFill>
              </a:rPr>
              <a:t>     Um die Einsatzbeschränkung abzugelten, muss das Spiel der höheren </a:t>
            </a:r>
          </a:p>
          <a:p>
            <a:pPr marL="0" indent="0">
              <a:buNone/>
            </a:pPr>
            <a:r>
              <a:rPr lang="de-DE" sz="1600" b="1" dirty="0">
                <a:solidFill>
                  <a:schemeClr val="accent4"/>
                </a:solidFill>
              </a:rPr>
              <a:t>     Mannschaft beendet sein</a:t>
            </a:r>
          </a:p>
        </p:txBody>
      </p:sp>
    </p:spTree>
    <p:extLst>
      <p:ext uri="{BB962C8B-B14F-4D97-AF65-F5344CB8AC3E}">
        <p14:creationId xmlns:p14="http://schemas.microsoft.com/office/powerpoint/2010/main" val="1463766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2D97202F-39F9-EE7D-C920-409DDB51B268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8AAFE8E-FE9E-4620-899B-FC52E4016C2D}" type="slidenum">
              <a:rPr lang="de-DE" smtClean="0"/>
              <a:pPr/>
              <a:t>14</a:t>
            </a:fld>
            <a:endParaRPr lang="de-DE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2F49F232-01C6-8BFE-BD5A-3EDB5C6F3B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064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5010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nplatzhalter 1">
            <a:extLst>
              <a:ext uri="{FF2B5EF4-FFF2-40B4-BE49-F238E27FC236}">
                <a16:creationId xmlns:a16="http://schemas.microsoft.com/office/drawing/2014/main" id="{44E99AEA-0F21-65EB-C51D-90C45FECF2EB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8AAFE8E-FE9E-4620-899B-FC52E4016C2D}" type="slidenum">
              <a:rPr lang="de-DE" smtClean="0"/>
              <a:pPr/>
              <a:t>15</a:t>
            </a:fld>
            <a:endParaRPr lang="de-DE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489BEF1-6881-104C-E10B-35736B9E69F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/>
              <a:t>Änderung der Spielordnung</a:t>
            </a:r>
          </a:p>
        </p:txBody>
      </p:sp>
      <p:sp>
        <p:nvSpPr>
          <p:cNvPr id="6" name="Textplatzhalter 5">
            <a:extLst>
              <a:ext uri="{FF2B5EF4-FFF2-40B4-BE49-F238E27FC236}">
                <a16:creationId xmlns:a16="http://schemas.microsoft.com/office/drawing/2014/main" id="{BA40CC04-A969-2B75-69A3-C794DA2FE35F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0" y="693420"/>
            <a:ext cx="9144000" cy="4450080"/>
          </a:xfrm>
        </p:spPr>
        <p:txBody>
          <a:bodyPr/>
          <a:lstStyle/>
          <a:p>
            <a:r>
              <a:rPr lang="de-DE" sz="1600" b="1" u="sng" dirty="0">
                <a:solidFill>
                  <a:schemeClr val="accent4"/>
                </a:solidFill>
              </a:rPr>
              <a:t>§ 60 Ordnungsdienst: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Der Leiter des Ordnungsdienstes muss </a:t>
            </a:r>
            <a:r>
              <a:rPr lang="de-DE" sz="1400" b="1" u="sng" dirty="0">
                <a:solidFill>
                  <a:schemeClr val="accent4"/>
                </a:solidFill>
              </a:rPr>
              <a:t>erkennbar</a:t>
            </a:r>
            <a:r>
              <a:rPr lang="de-DE" sz="1400" dirty="0"/>
              <a:t> </a:t>
            </a:r>
            <a:r>
              <a:rPr lang="de-DE" sz="1400" dirty="0">
                <a:solidFill>
                  <a:schemeClr val="tx1"/>
                </a:solidFill>
              </a:rPr>
              <a:t>und</a:t>
            </a:r>
            <a:r>
              <a:rPr lang="de-DE" sz="1400" dirty="0"/>
              <a:t> </a:t>
            </a:r>
            <a:r>
              <a:rPr lang="de-DE" sz="1400" b="1" u="sng" dirty="0">
                <a:solidFill>
                  <a:schemeClr val="accent4"/>
                </a:solidFill>
              </a:rPr>
              <a:t>ansprechbar </a:t>
            </a:r>
            <a:r>
              <a:rPr lang="de-DE" sz="1400" dirty="0">
                <a:solidFill>
                  <a:schemeClr val="tx1"/>
                </a:solidFill>
              </a:rPr>
              <a:t>sein. Dieser darf während des Spiels keine andere Funktion im Zusammenhang mit der Austragung des Spiels ausüben.</a:t>
            </a:r>
            <a:r>
              <a:rPr lang="de-DE" sz="1400" dirty="0"/>
              <a:t> </a:t>
            </a:r>
            <a:r>
              <a:rPr lang="de-DE" sz="1400" b="1" dirty="0">
                <a:solidFill>
                  <a:schemeClr val="accent4"/>
                </a:solidFill>
              </a:rPr>
              <a:t>Vorstellen beim SR</a:t>
            </a:r>
            <a:endParaRPr lang="de-DE" dirty="0"/>
          </a:p>
          <a:p>
            <a:r>
              <a:rPr lang="de-DE" sz="1600" b="1" u="sng" dirty="0">
                <a:solidFill>
                  <a:schemeClr val="accent4"/>
                </a:solidFill>
              </a:rPr>
              <a:t>§ 66 Wechsel des Spielfeldes: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Weiterführung eines Spiels auf einer anderen, verfügbaren und zugelassenen sowie abgenommenen Spielfeld auf dem Sportgelände. </a:t>
            </a:r>
            <a:r>
              <a:rPr lang="de-DE" sz="1400" b="1" u="sng" dirty="0">
                <a:solidFill>
                  <a:schemeClr val="accent4"/>
                </a:solidFill>
              </a:rPr>
              <a:t>Maßnahme </a:t>
            </a:r>
            <a:r>
              <a:rPr lang="de-DE" sz="1400" dirty="0">
                <a:solidFill>
                  <a:schemeClr val="tx1"/>
                </a:solidFill>
              </a:rPr>
              <a:t>obliegt dem </a:t>
            </a:r>
            <a:r>
              <a:rPr lang="de-DE" sz="1400" b="1" u="sng" dirty="0">
                <a:solidFill>
                  <a:schemeClr val="accent4"/>
                </a:solidFill>
              </a:rPr>
              <a:t>Schiedsrichter</a:t>
            </a:r>
            <a:r>
              <a:rPr lang="de-DE" sz="1400" dirty="0">
                <a:solidFill>
                  <a:schemeClr val="tx1"/>
                </a:solidFill>
              </a:rPr>
              <a:t> und kann von Mannschaften </a:t>
            </a:r>
            <a:r>
              <a:rPr lang="de-DE" sz="1400" b="1" u="sng" dirty="0">
                <a:solidFill>
                  <a:schemeClr val="accent4"/>
                </a:solidFill>
              </a:rPr>
              <a:t>nicht</a:t>
            </a:r>
            <a:r>
              <a:rPr lang="de-DE" sz="1400" dirty="0">
                <a:solidFill>
                  <a:schemeClr val="tx1"/>
                </a:solidFill>
              </a:rPr>
              <a:t> abgelehnt werden, z.B. Witterungsverhältnisse – Dauer mindestens 30 Min, SR kann verlängern, sofern Fortsetzung möglich ist </a:t>
            </a:r>
          </a:p>
          <a:p>
            <a:r>
              <a:rPr lang="de-DE" sz="1600" b="1" u="sng" dirty="0">
                <a:solidFill>
                  <a:schemeClr val="accent4"/>
                </a:solidFill>
              </a:rPr>
              <a:t>U23-Spieler: </a:t>
            </a:r>
          </a:p>
          <a:p>
            <a:pPr marL="0" indent="0">
              <a:buNone/>
            </a:pPr>
            <a:r>
              <a:rPr lang="de-DE" sz="1400" dirty="0">
                <a:solidFill>
                  <a:schemeClr val="tx1"/>
                </a:solidFill>
              </a:rPr>
              <a:t>Spieler, die </a:t>
            </a:r>
            <a:r>
              <a:rPr lang="de-DE" sz="1400" b="1" u="sng" dirty="0">
                <a:solidFill>
                  <a:schemeClr val="accent4"/>
                </a:solidFill>
              </a:rPr>
              <a:t>am 30.06</a:t>
            </a:r>
            <a:r>
              <a:rPr lang="de-DE" sz="1400" dirty="0">
                <a:solidFill>
                  <a:schemeClr val="tx1"/>
                </a:solidFill>
              </a:rPr>
              <a:t>. eines Spieljahres das </a:t>
            </a:r>
            <a:r>
              <a:rPr lang="de-DE" sz="1400" b="1" u="sng" dirty="0">
                <a:solidFill>
                  <a:schemeClr val="tx1"/>
                </a:solidFill>
              </a:rPr>
              <a:t>23.</a:t>
            </a:r>
            <a:r>
              <a:rPr lang="de-DE" sz="1400" dirty="0">
                <a:solidFill>
                  <a:schemeClr val="tx1"/>
                </a:solidFill>
              </a:rPr>
              <a:t> Lebensjahr noch </a:t>
            </a:r>
            <a:r>
              <a:rPr lang="de-DE" sz="1400" b="1" u="sng" dirty="0">
                <a:solidFill>
                  <a:schemeClr val="accent4"/>
                </a:solidFill>
              </a:rPr>
              <a:t>nicht </a:t>
            </a:r>
            <a:r>
              <a:rPr lang="de-DE" sz="1400" dirty="0">
                <a:solidFill>
                  <a:schemeClr val="tx1"/>
                </a:solidFill>
              </a:rPr>
              <a:t>vollendet haben</a:t>
            </a:r>
            <a:endParaRPr lang="de-DE" sz="1600" b="1" u="sng" dirty="0">
              <a:solidFill>
                <a:schemeClr val="accent4"/>
              </a:solidFill>
            </a:endParaRPr>
          </a:p>
          <a:p>
            <a:r>
              <a:rPr lang="de-DE" sz="1600" b="1" u="sng" dirty="0">
                <a:solidFill>
                  <a:schemeClr val="accent4"/>
                </a:solidFill>
              </a:rPr>
              <a:t>Info</a:t>
            </a:r>
            <a:r>
              <a:rPr lang="de-DE" sz="1600" dirty="0">
                <a:solidFill>
                  <a:schemeClr val="tx1"/>
                </a:solidFill>
              </a:rPr>
              <a:t>: </a:t>
            </a:r>
            <a:r>
              <a:rPr lang="de-DE" sz="1400" dirty="0">
                <a:solidFill>
                  <a:schemeClr val="tx1"/>
                </a:solidFill>
              </a:rPr>
              <a:t>Junioren-Spieler bei Herren:   Jahrgang </a:t>
            </a:r>
            <a:r>
              <a:rPr lang="de-DE" sz="1400" b="1" u="sng" dirty="0">
                <a:solidFill>
                  <a:schemeClr val="tx1"/>
                </a:solidFill>
              </a:rPr>
              <a:t>2008</a:t>
            </a:r>
            <a:r>
              <a:rPr lang="de-DE" sz="1400" dirty="0">
                <a:solidFill>
                  <a:schemeClr val="tx1"/>
                </a:solidFill>
              </a:rPr>
              <a:t> ab </a:t>
            </a:r>
            <a:r>
              <a:rPr lang="de-DE" sz="1400" b="1" u="sng" dirty="0">
                <a:solidFill>
                  <a:schemeClr val="accent4"/>
                </a:solidFill>
              </a:rPr>
              <a:t>1.07.26</a:t>
            </a:r>
            <a:r>
              <a:rPr lang="de-DE" sz="1400" dirty="0">
                <a:solidFill>
                  <a:schemeClr val="tx1"/>
                </a:solidFill>
              </a:rPr>
              <a:t>  -  Jahrgang </a:t>
            </a:r>
            <a:r>
              <a:rPr lang="de-DE" sz="1400" b="1" u="sng" dirty="0">
                <a:solidFill>
                  <a:schemeClr val="tx1"/>
                </a:solidFill>
              </a:rPr>
              <a:t>2009</a:t>
            </a:r>
            <a:r>
              <a:rPr lang="de-DE" sz="1400" dirty="0">
                <a:solidFill>
                  <a:schemeClr val="tx1"/>
                </a:solidFill>
              </a:rPr>
              <a:t> – wenn 18 Jahre – ab </a:t>
            </a:r>
            <a:r>
              <a:rPr lang="de-DE" sz="1400" b="1" u="sng" dirty="0">
                <a:solidFill>
                  <a:schemeClr val="accent4"/>
                </a:solidFill>
              </a:rPr>
              <a:t>2027</a:t>
            </a:r>
          </a:p>
          <a:p>
            <a:r>
              <a:rPr lang="de-DE" sz="1600" b="1" u="sng" dirty="0">
                <a:solidFill>
                  <a:schemeClr val="accent4"/>
                </a:solidFill>
              </a:rPr>
              <a:t>Spielleiter</a:t>
            </a:r>
            <a:r>
              <a:rPr lang="de-DE" sz="1600" dirty="0">
                <a:solidFill>
                  <a:schemeClr val="tx1"/>
                </a:solidFill>
              </a:rPr>
              <a:t>: </a:t>
            </a:r>
            <a:r>
              <a:rPr lang="de-DE" sz="1600" b="1" u="sng" dirty="0">
                <a:solidFill>
                  <a:schemeClr val="tx1"/>
                </a:solidFill>
                <a:highlight>
                  <a:srgbClr val="FFFF00"/>
                </a:highlight>
              </a:rPr>
              <a:t>neu:</a:t>
            </a:r>
            <a:r>
              <a:rPr lang="de-DE" sz="1600" b="1" u="sng" dirty="0">
                <a:solidFill>
                  <a:schemeClr val="tx1"/>
                </a:solidFill>
              </a:rPr>
              <a:t>  </a:t>
            </a:r>
            <a:r>
              <a:rPr lang="de-DE" sz="1400" dirty="0">
                <a:solidFill>
                  <a:schemeClr val="tx1"/>
                </a:solidFill>
              </a:rPr>
              <a:t>Kreisklasse Süd: Christopher Herrmann  Kreisklasse West: Andreas </a:t>
            </a:r>
            <a:r>
              <a:rPr lang="de-DE" sz="1400" dirty="0" err="1">
                <a:solidFill>
                  <a:schemeClr val="tx1"/>
                </a:solidFill>
              </a:rPr>
              <a:t>Plößner</a:t>
            </a:r>
            <a:endParaRPr lang="de-DE" sz="1400" b="1" u="sng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7393755"/>
      </p:ext>
    </p:extLst>
  </p:cSld>
  <p:clrMapOvr>
    <a:masterClrMapping/>
  </p:clrMapOvr>
</p:sld>
</file>

<file path=ppt/theme/theme1.xml><?xml version="1.0" encoding="utf-8"?>
<a:theme xmlns:a="http://schemas.openxmlformats.org/drawingml/2006/main" name="BFV Neu">
  <a:themeElements>
    <a:clrScheme name="BFV">
      <a:dk1>
        <a:sysClr val="windowText" lastClr="000000"/>
      </a:dk1>
      <a:lt1>
        <a:srgbClr val="FFFFFF"/>
      </a:lt1>
      <a:dk2>
        <a:srgbClr val="003559"/>
      </a:dk2>
      <a:lt2>
        <a:srgbClr val="EEECE1"/>
      </a:lt2>
      <a:accent1>
        <a:srgbClr val="006AB2"/>
      </a:accent1>
      <a:accent2>
        <a:srgbClr val="76B82A"/>
      </a:accent2>
      <a:accent3>
        <a:srgbClr val="595959"/>
      </a:accent3>
      <a:accent4>
        <a:srgbClr val="E3000B"/>
      </a:accent4>
      <a:accent5>
        <a:srgbClr val="C8D6EF"/>
      </a:accent5>
      <a:accent6>
        <a:srgbClr val="00ABE4"/>
      </a:accent6>
      <a:hlink>
        <a:srgbClr val="0000FF"/>
      </a:hlink>
      <a:folHlink>
        <a:srgbClr val="800080"/>
      </a:folHlink>
    </a:clrScheme>
    <a:fontScheme name="BFV 2025">
      <a:majorFont>
        <a:latin typeface="Industry Ultra"/>
        <a:ea typeface=""/>
        <a:cs typeface=""/>
      </a:majorFont>
      <a:minorFont>
        <a:latin typeface="Industry Medium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108000" tIns="108000" rIns="108000" bIns="108000" rtlCol="0">
        <a:spAutoFit/>
      </a:bodyPr>
      <a:lstStyle>
        <a:defPPr marL="180000" marR="0" indent="-180000" algn="l" defTabSz="914400" rtl="0" eaLnBrk="1" fontAlgn="auto" latinLnBrk="0" hangingPunct="1">
          <a:lnSpc>
            <a:spcPct val="130000"/>
          </a:lnSpc>
          <a:spcBef>
            <a:spcPts val="600"/>
          </a:spcBef>
          <a:spcAft>
            <a:spcPts val="300"/>
          </a:spcAft>
          <a:buClr>
            <a:srgbClr val="006AB3"/>
          </a:buClr>
          <a:buSzPct val="100000"/>
          <a:buFont typeface="Segoe UI Symbol" panose="020B0502040204020203" pitchFamily="34" charset="0"/>
          <a:buChar char="⬧"/>
          <a:tabLst/>
          <a:defRPr kumimoji="0" sz="1100" b="0" i="0" u="none" strike="noStrike" kern="1200" cap="none" spc="0" normalizeH="0" baseline="0" noProof="0" dirty="0" smtClean="0">
            <a:ln>
              <a:noFill/>
            </a:ln>
            <a:solidFill>
              <a:srgbClr val="595959"/>
            </a:solidFill>
            <a:effectLst/>
            <a:uLnTx/>
            <a:uFillTx/>
            <a:latin typeface="Industry Medium" panose="00000600000000000000" pitchFamily="50" charset="0"/>
            <a:ea typeface="+mn-ea"/>
            <a:cs typeface="TheSans 5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9ba5bdf-2f6e-4c15-ab4a-828377cfbba3" xsi:nil="true"/>
    <lcf76f155ced4ddcb4097134ff3c332f xmlns="a20ca821-839e-49cc-819c-a0f08690f71f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423D3FDFDDCCD4D943221494127D0E1" ma:contentTypeVersion="18" ma:contentTypeDescription="Ein neues Dokument erstellen." ma:contentTypeScope="" ma:versionID="e6aecc4225089ab3fd28d5acbda2e597">
  <xsd:schema xmlns:xsd="http://www.w3.org/2001/XMLSchema" xmlns:xs="http://www.w3.org/2001/XMLSchema" xmlns:p="http://schemas.microsoft.com/office/2006/metadata/properties" xmlns:ns2="a20ca821-839e-49cc-819c-a0f08690f71f" xmlns:ns3="09ba5bdf-2f6e-4c15-ab4a-828377cfbba3" targetNamespace="http://schemas.microsoft.com/office/2006/metadata/properties" ma:root="true" ma:fieldsID="c86a103ebb00cc768a306cf1b57a7f94" ns2:_="" ns3:_="">
    <xsd:import namespace="a20ca821-839e-49cc-819c-a0f08690f71f"/>
    <xsd:import namespace="09ba5bdf-2f6e-4c15-ab4a-828377cfbba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20ca821-839e-49cc-819c-a0f08690f71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Bildmarkierungen" ma:readOnly="false" ma:fieldId="{5cf76f15-5ced-4ddc-b409-7134ff3c332f}" ma:taxonomyMulti="true" ma:sspId="a84d724c-53cd-4212-9b44-8deb8c23def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ba5bdf-2f6e-4c15-ab4a-828377cfbba3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0bbee209-da5e-4a3d-bf1a-ad08ee39d6c3}" ma:internalName="TaxCatchAll" ma:showField="CatchAllData" ma:web="09ba5bdf-2f6e-4c15-ab4a-828377cfbba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E096E00-2175-4914-B44D-C3C6827AFDE2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a20ca821-839e-49cc-819c-a0f08690f71f"/>
    <ds:schemaRef ds:uri="http://schemas.microsoft.com/office/infopath/2007/PartnerControls"/>
    <ds:schemaRef ds:uri="09ba5bdf-2f6e-4c15-ab4a-828377cfbba3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8F12D3B7-1EB8-4435-8EC9-4DC7E48369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8484F2E-699F-4184-A5D2-AE40E09749B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20ca821-839e-49cc-819c-a0f08690f71f"/>
    <ds:schemaRef ds:uri="09ba5bdf-2f6e-4c15-ab4a-828377cfbba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1353</Words>
  <Application>Microsoft Office PowerPoint</Application>
  <PresentationFormat>Bildschirmpräsentation (16:9)</PresentationFormat>
  <Paragraphs>167</Paragraphs>
  <Slides>15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6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15</vt:i4>
      </vt:variant>
    </vt:vector>
  </HeadingPairs>
  <TitlesOfParts>
    <vt:vector size="22" baseType="lpstr">
      <vt:lpstr>Calibri</vt:lpstr>
      <vt:lpstr>Arial</vt:lpstr>
      <vt:lpstr>Industry Medium</vt:lpstr>
      <vt:lpstr>Industry Ultra</vt:lpstr>
      <vt:lpstr>Industry Black</vt:lpstr>
      <vt:lpstr>Segoe UI Symbol</vt:lpstr>
      <vt:lpstr>BFV Neu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Präsentation BFV</dc:title>
  <dc:creator>Nils Kaiser</dc:creator>
  <cp:lastModifiedBy>Thomas Gebele</cp:lastModifiedBy>
  <cp:revision>3152</cp:revision>
  <dcterms:created xsi:type="dcterms:W3CDTF">2017-08-18T15:35:55Z</dcterms:created>
  <dcterms:modified xsi:type="dcterms:W3CDTF">2026-06-29T07:50:30Z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0x0101001423D3FDFDDCCD4D943221494127D0E1</vt:lpwstr>
  </property>
</Properties>
</file>